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/>
  <p:notesSz cx="9144000" cy="51435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8"/>
        <p:guide pos="21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823" y="1559052"/>
            <a:ext cx="6868795" cy="2357755"/>
          </a:xfrm>
          <a:custGeom>
            <a:avLst/>
            <a:gdLst/>
            <a:ahLst/>
            <a:cxnLst/>
            <a:rect l="l" t="t" r="r" b="b"/>
            <a:pathLst>
              <a:path w="6868795" h="2357754">
                <a:moveTo>
                  <a:pt x="0" y="0"/>
                </a:moveTo>
                <a:lnTo>
                  <a:pt x="6868668" y="0"/>
                </a:lnTo>
                <a:lnTo>
                  <a:pt x="6868668" y="2357628"/>
                </a:lnTo>
                <a:lnTo>
                  <a:pt x="0" y="2357628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9462" y="739775"/>
            <a:ext cx="75850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7909" y="300672"/>
            <a:ext cx="194818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0088" y="1495107"/>
            <a:ext cx="7743823" cy="254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4767" y="4527867"/>
            <a:ext cx="63436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600">
                <a:latin typeface="微软雅黑" panose="020B0503020204020204" charset="-122"/>
                <a:cs typeface="微软雅黑" panose="020B0503020204020204" charset="-122"/>
              </a:rPr>
              <a:t>赵腾</a:t>
            </a:r>
            <a:endParaRPr lang="zh-CN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6672" y="1158239"/>
            <a:ext cx="1001394" cy="1013460"/>
          </a:xfrm>
          <a:custGeom>
            <a:avLst/>
            <a:gdLst/>
            <a:ahLst/>
            <a:cxnLst/>
            <a:rect l="l" t="t" r="r" b="b"/>
            <a:pathLst>
              <a:path w="1001394" h="1013460">
                <a:moveTo>
                  <a:pt x="0" y="0"/>
                </a:moveTo>
                <a:lnTo>
                  <a:pt x="1001267" y="0"/>
                </a:lnTo>
                <a:lnTo>
                  <a:pt x="1001267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3011" y="1574291"/>
            <a:ext cx="605155" cy="586740"/>
          </a:xfrm>
          <a:custGeom>
            <a:avLst/>
            <a:gdLst/>
            <a:ahLst/>
            <a:cxnLst/>
            <a:rect l="l" t="t" r="r" b="b"/>
            <a:pathLst>
              <a:path w="605154" h="586739">
                <a:moveTo>
                  <a:pt x="0" y="0"/>
                </a:moveTo>
                <a:lnTo>
                  <a:pt x="605027" y="0"/>
                </a:lnTo>
                <a:lnTo>
                  <a:pt x="605027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98904" y="2345435"/>
            <a:ext cx="683260" cy="670560"/>
          </a:xfrm>
          <a:custGeom>
            <a:avLst/>
            <a:gdLst/>
            <a:ahLst/>
            <a:cxnLst/>
            <a:rect l="l" t="t" r="r" b="b"/>
            <a:pathLst>
              <a:path w="683260" h="670560">
                <a:moveTo>
                  <a:pt x="0" y="0"/>
                </a:moveTo>
                <a:lnTo>
                  <a:pt x="682751" y="0"/>
                </a:lnTo>
                <a:lnTo>
                  <a:pt x="682751" y="670560"/>
                </a:lnTo>
                <a:lnTo>
                  <a:pt x="0" y="6705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5392" y="2348483"/>
            <a:ext cx="683260" cy="670560"/>
          </a:xfrm>
          <a:custGeom>
            <a:avLst/>
            <a:gdLst/>
            <a:ahLst/>
            <a:cxnLst/>
            <a:rect l="l" t="t" r="r" b="b"/>
            <a:pathLst>
              <a:path w="683260" h="670560">
                <a:moveTo>
                  <a:pt x="0" y="0"/>
                </a:moveTo>
                <a:lnTo>
                  <a:pt x="682752" y="0"/>
                </a:lnTo>
                <a:lnTo>
                  <a:pt x="682752" y="670559"/>
                </a:lnTo>
                <a:lnTo>
                  <a:pt x="0" y="670559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33623" y="4540786"/>
            <a:ext cx="133036" cy="23847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65892" y="1601152"/>
            <a:ext cx="1930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尔雅通识课</a:t>
            </a:r>
            <a:endParaRPr dirty="0">
              <a:solidFill>
                <a:srgbClr val="8CC63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4454" y="1991374"/>
            <a:ext cx="3835400" cy="13792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70"/>
              </a:spcBef>
            </a:pP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3000" b="1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网络通识课程学习指导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920" y="801687"/>
            <a:ext cx="12192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0C0C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如何登陆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2032" y="822960"/>
            <a:ext cx="1871471" cy="33329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3317" y="798576"/>
            <a:ext cx="1715398" cy="2965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85032" y="1004316"/>
            <a:ext cx="1872431" cy="212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6408" y="798576"/>
            <a:ext cx="1886712" cy="3357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42464" y="4155440"/>
            <a:ext cx="514984" cy="381000"/>
          </a:xfrm>
          <a:custGeom>
            <a:avLst/>
            <a:gdLst/>
            <a:ahLst/>
            <a:cxnLst/>
            <a:rect l="l" t="t" r="r" b="b"/>
            <a:pathLst>
              <a:path w="514985" h="381000">
                <a:moveTo>
                  <a:pt x="15230" y="11202"/>
                </a:moveTo>
                <a:lnTo>
                  <a:pt x="18986" y="19883"/>
                </a:lnTo>
                <a:lnTo>
                  <a:pt x="508990" y="380390"/>
                </a:lnTo>
                <a:lnTo>
                  <a:pt x="514629" y="372718"/>
                </a:lnTo>
                <a:lnTo>
                  <a:pt x="24628" y="12204"/>
                </a:lnTo>
                <a:lnTo>
                  <a:pt x="15230" y="11202"/>
                </a:lnTo>
                <a:close/>
              </a:path>
              <a:path w="514985" h="381000">
                <a:moveTo>
                  <a:pt x="0" y="0"/>
                </a:moveTo>
                <a:lnTo>
                  <a:pt x="38277" y="88454"/>
                </a:lnTo>
                <a:lnTo>
                  <a:pt x="39192" y="89834"/>
                </a:lnTo>
                <a:lnTo>
                  <a:pt x="40512" y="90821"/>
                </a:lnTo>
                <a:lnTo>
                  <a:pt x="42100" y="91293"/>
                </a:lnTo>
                <a:lnTo>
                  <a:pt x="43751" y="91194"/>
                </a:lnTo>
                <a:lnTo>
                  <a:pt x="45275" y="90538"/>
                </a:lnTo>
                <a:lnTo>
                  <a:pt x="46469" y="89401"/>
                </a:lnTo>
                <a:lnTo>
                  <a:pt x="47218" y="87923"/>
                </a:lnTo>
                <a:lnTo>
                  <a:pt x="47409" y="86279"/>
                </a:lnTo>
                <a:lnTo>
                  <a:pt x="47015" y="84670"/>
                </a:lnTo>
                <a:lnTo>
                  <a:pt x="18986" y="19883"/>
                </a:lnTo>
                <a:lnTo>
                  <a:pt x="4787" y="9437"/>
                </a:lnTo>
                <a:lnTo>
                  <a:pt x="10439" y="1765"/>
                </a:lnTo>
                <a:lnTo>
                  <a:pt x="16553" y="1765"/>
                </a:lnTo>
                <a:lnTo>
                  <a:pt x="0" y="0"/>
                </a:lnTo>
                <a:close/>
              </a:path>
              <a:path w="514985" h="381000">
                <a:moveTo>
                  <a:pt x="10439" y="1765"/>
                </a:moveTo>
                <a:lnTo>
                  <a:pt x="4787" y="9437"/>
                </a:lnTo>
                <a:lnTo>
                  <a:pt x="18986" y="19883"/>
                </a:lnTo>
                <a:lnTo>
                  <a:pt x="15230" y="11202"/>
                </a:lnTo>
                <a:lnTo>
                  <a:pt x="7112" y="10336"/>
                </a:lnTo>
                <a:lnTo>
                  <a:pt x="11988" y="3709"/>
                </a:lnTo>
                <a:lnTo>
                  <a:pt x="13082" y="3709"/>
                </a:lnTo>
                <a:lnTo>
                  <a:pt x="10439" y="1765"/>
                </a:lnTo>
                <a:close/>
              </a:path>
              <a:path w="514985" h="381000">
                <a:moveTo>
                  <a:pt x="16553" y="1765"/>
                </a:moveTo>
                <a:lnTo>
                  <a:pt x="10439" y="1765"/>
                </a:lnTo>
                <a:lnTo>
                  <a:pt x="24628" y="12204"/>
                </a:lnTo>
                <a:lnTo>
                  <a:pt x="94830" y="19691"/>
                </a:lnTo>
                <a:lnTo>
                  <a:pt x="96481" y="19578"/>
                </a:lnTo>
                <a:lnTo>
                  <a:pt x="97993" y="18907"/>
                </a:lnTo>
                <a:lnTo>
                  <a:pt x="99187" y="17759"/>
                </a:lnTo>
                <a:lnTo>
                  <a:pt x="99910" y="16275"/>
                </a:lnTo>
                <a:lnTo>
                  <a:pt x="100088" y="14630"/>
                </a:lnTo>
                <a:lnTo>
                  <a:pt x="99682" y="13025"/>
                </a:lnTo>
                <a:lnTo>
                  <a:pt x="98767" y="11652"/>
                </a:lnTo>
                <a:lnTo>
                  <a:pt x="97421" y="10678"/>
                </a:lnTo>
                <a:lnTo>
                  <a:pt x="95834" y="10219"/>
                </a:lnTo>
                <a:lnTo>
                  <a:pt x="16553" y="1765"/>
                </a:lnTo>
                <a:close/>
              </a:path>
              <a:path w="514985" h="381000">
                <a:moveTo>
                  <a:pt x="13082" y="3709"/>
                </a:moveTo>
                <a:lnTo>
                  <a:pt x="11988" y="3709"/>
                </a:lnTo>
                <a:lnTo>
                  <a:pt x="15230" y="11202"/>
                </a:lnTo>
                <a:lnTo>
                  <a:pt x="24628" y="12204"/>
                </a:lnTo>
                <a:lnTo>
                  <a:pt x="13082" y="3709"/>
                </a:lnTo>
                <a:close/>
              </a:path>
              <a:path w="514985" h="381000">
                <a:moveTo>
                  <a:pt x="11988" y="3709"/>
                </a:moveTo>
                <a:lnTo>
                  <a:pt x="7112" y="10336"/>
                </a:lnTo>
                <a:lnTo>
                  <a:pt x="15230" y="11202"/>
                </a:lnTo>
                <a:lnTo>
                  <a:pt x="11988" y="37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71265" y="526224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29527" y="724496"/>
                </a:moveTo>
                <a:lnTo>
                  <a:pt x="0" y="821245"/>
                </a:lnTo>
                <a:lnTo>
                  <a:pt x="12597" y="817930"/>
                </a:lnTo>
                <a:lnTo>
                  <a:pt x="10045" y="817930"/>
                </a:lnTo>
                <a:lnTo>
                  <a:pt x="3314" y="811199"/>
                </a:lnTo>
                <a:lnTo>
                  <a:pt x="15772" y="798741"/>
                </a:lnTo>
                <a:lnTo>
                  <a:pt x="33743" y="730465"/>
                </a:lnTo>
                <a:lnTo>
                  <a:pt x="33870" y="728814"/>
                </a:lnTo>
                <a:lnTo>
                  <a:pt x="33439" y="727214"/>
                </a:lnTo>
                <a:lnTo>
                  <a:pt x="32486" y="725868"/>
                </a:lnTo>
                <a:lnTo>
                  <a:pt x="31127" y="724928"/>
                </a:lnTo>
                <a:lnTo>
                  <a:pt x="29527" y="724496"/>
                </a:lnTo>
                <a:close/>
              </a:path>
              <a:path w="821689" h="821690">
                <a:moveTo>
                  <a:pt x="15772" y="798741"/>
                </a:moveTo>
                <a:lnTo>
                  <a:pt x="3314" y="811199"/>
                </a:lnTo>
                <a:lnTo>
                  <a:pt x="10045" y="817930"/>
                </a:lnTo>
                <a:lnTo>
                  <a:pt x="12204" y="815771"/>
                </a:lnTo>
                <a:lnTo>
                  <a:pt x="11290" y="815771"/>
                </a:lnTo>
                <a:lnTo>
                  <a:pt x="5473" y="809955"/>
                </a:lnTo>
                <a:lnTo>
                  <a:pt x="13368" y="807877"/>
                </a:lnTo>
                <a:lnTo>
                  <a:pt x="15772" y="798741"/>
                </a:lnTo>
                <a:close/>
              </a:path>
              <a:path w="821689" h="821690">
                <a:moveTo>
                  <a:pt x="92430" y="787374"/>
                </a:moveTo>
                <a:lnTo>
                  <a:pt x="90779" y="787501"/>
                </a:lnTo>
                <a:lnTo>
                  <a:pt x="22503" y="805472"/>
                </a:lnTo>
                <a:lnTo>
                  <a:pt x="10045" y="817930"/>
                </a:lnTo>
                <a:lnTo>
                  <a:pt x="12597" y="817930"/>
                </a:lnTo>
                <a:lnTo>
                  <a:pt x="93205" y="796721"/>
                </a:lnTo>
                <a:lnTo>
                  <a:pt x="96748" y="791717"/>
                </a:lnTo>
                <a:lnTo>
                  <a:pt x="96316" y="790117"/>
                </a:lnTo>
                <a:lnTo>
                  <a:pt x="95376" y="788758"/>
                </a:lnTo>
                <a:lnTo>
                  <a:pt x="94030" y="787806"/>
                </a:lnTo>
                <a:lnTo>
                  <a:pt x="92430" y="787374"/>
                </a:lnTo>
                <a:close/>
              </a:path>
              <a:path w="821689" h="821690">
                <a:moveTo>
                  <a:pt x="13368" y="807877"/>
                </a:moveTo>
                <a:lnTo>
                  <a:pt x="5473" y="809955"/>
                </a:lnTo>
                <a:lnTo>
                  <a:pt x="11290" y="815771"/>
                </a:lnTo>
                <a:lnTo>
                  <a:pt x="13368" y="807877"/>
                </a:lnTo>
                <a:close/>
              </a:path>
              <a:path w="821689" h="821690">
                <a:moveTo>
                  <a:pt x="22503" y="805472"/>
                </a:moveTo>
                <a:lnTo>
                  <a:pt x="13368" y="807877"/>
                </a:lnTo>
                <a:lnTo>
                  <a:pt x="11290" y="815771"/>
                </a:lnTo>
                <a:lnTo>
                  <a:pt x="12204" y="815771"/>
                </a:lnTo>
                <a:lnTo>
                  <a:pt x="22503" y="805472"/>
                </a:lnTo>
                <a:close/>
              </a:path>
              <a:path w="821689" h="821690">
                <a:moveTo>
                  <a:pt x="814514" y="0"/>
                </a:moveTo>
                <a:lnTo>
                  <a:pt x="15772" y="798741"/>
                </a:lnTo>
                <a:lnTo>
                  <a:pt x="13368" y="807877"/>
                </a:lnTo>
                <a:lnTo>
                  <a:pt x="22503" y="805472"/>
                </a:lnTo>
                <a:lnTo>
                  <a:pt x="821245" y="6730"/>
                </a:lnTo>
                <a:lnTo>
                  <a:pt x="814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9189" y="3933190"/>
            <a:ext cx="98425" cy="723900"/>
          </a:xfrm>
          <a:custGeom>
            <a:avLst/>
            <a:gdLst/>
            <a:ahLst/>
            <a:cxnLst/>
            <a:rect l="l" t="t" r="r" b="b"/>
            <a:pathLst>
              <a:path w="98425" h="723900">
                <a:moveTo>
                  <a:pt x="49613" y="18894"/>
                </a:moveTo>
                <a:lnTo>
                  <a:pt x="44796" y="27021"/>
                </a:lnTo>
                <a:lnTo>
                  <a:pt x="39903" y="723231"/>
                </a:lnTo>
                <a:lnTo>
                  <a:pt x="49428" y="723298"/>
                </a:lnTo>
                <a:lnTo>
                  <a:pt x="54321" y="27099"/>
                </a:lnTo>
                <a:lnTo>
                  <a:pt x="49613" y="18894"/>
                </a:lnTo>
                <a:close/>
              </a:path>
              <a:path w="98425" h="723900">
                <a:moveTo>
                  <a:pt x="55151" y="9418"/>
                </a:moveTo>
                <a:lnTo>
                  <a:pt x="44919" y="9418"/>
                </a:lnTo>
                <a:lnTo>
                  <a:pt x="54444" y="9485"/>
                </a:lnTo>
                <a:lnTo>
                  <a:pt x="54321" y="27099"/>
                </a:lnTo>
                <a:lnTo>
                  <a:pt x="89476" y="88353"/>
                </a:lnTo>
                <a:lnTo>
                  <a:pt x="90551" y="89617"/>
                </a:lnTo>
                <a:lnTo>
                  <a:pt x="91948" y="90432"/>
                </a:lnTo>
                <a:lnTo>
                  <a:pt x="93586" y="90724"/>
                </a:lnTo>
                <a:lnTo>
                  <a:pt x="95227" y="90432"/>
                </a:lnTo>
                <a:lnTo>
                  <a:pt x="96659" y="89602"/>
                </a:lnTo>
                <a:lnTo>
                  <a:pt x="97721" y="88332"/>
                </a:lnTo>
                <a:lnTo>
                  <a:pt x="98285" y="86800"/>
                </a:lnTo>
                <a:lnTo>
                  <a:pt x="98285" y="85147"/>
                </a:lnTo>
                <a:lnTo>
                  <a:pt x="97726" y="83591"/>
                </a:lnTo>
                <a:lnTo>
                  <a:pt x="55151" y="9418"/>
                </a:lnTo>
                <a:close/>
              </a:path>
              <a:path w="98425" h="723900">
                <a:moveTo>
                  <a:pt x="49745" y="0"/>
                </a:moveTo>
                <a:lnTo>
                  <a:pt x="596" y="82909"/>
                </a:lnTo>
                <a:lnTo>
                  <a:pt x="12" y="84456"/>
                </a:lnTo>
                <a:lnTo>
                  <a:pt x="0" y="86111"/>
                </a:lnTo>
                <a:lnTo>
                  <a:pt x="546" y="87670"/>
                </a:lnTo>
                <a:lnTo>
                  <a:pt x="1587" y="88950"/>
                </a:lnTo>
                <a:lnTo>
                  <a:pt x="3009" y="89794"/>
                </a:lnTo>
                <a:lnTo>
                  <a:pt x="4635" y="90100"/>
                </a:lnTo>
                <a:lnTo>
                  <a:pt x="6273" y="89830"/>
                </a:lnTo>
                <a:lnTo>
                  <a:pt x="44750" y="27099"/>
                </a:lnTo>
                <a:lnTo>
                  <a:pt x="44919" y="9418"/>
                </a:lnTo>
                <a:lnTo>
                  <a:pt x="55151" y="9418"/>
                </a:lnTo>
                <a:lnTo>
                  <a:pt x="49745" y="0"/>
                </a:lnTo>
                <a:close/>
              </a:path>
              <a:path w="98425" h="723900">
                <a:moveTo>
                  <a:pt x="54428" y="11822"/>
                </a:moveTo>
                <a:lnTo>
                  <a:pt x="45554" y="11822"/>
                </a:lnTo>
                <a:lnTo>
                  <a:pt x="53771" y="11879"/>
                </a:lnTo>
                <a:lnTo>
                  <a:pt x="49613" y="18894"/>
                </a:lnTo>
                <a:lnTo>
                  <a:pt x="54321" y="27099"/>
                </a:lnTo>
                <a:lnTo>
                  <a:pt x="54428" y="11822"/>
                </a:lnTo>
                <a:close/>
              </a:path>
              <a:path w="98425" h="723900">
                <a:moveTo>
                  <a:pt x="44919" y="9418"/>
                </a:moveTo>
                <a:lnTo>
                  <a:pt x="44796" y="27021"/>
                </a:lnTo>
                <a:lnTo>
                  <a:pt x="49613" y="18894"/>
                </a:lnTo>
                <a:lnTo>
                  <a:pt x="45554" y="11822"/>
                </a:lnTo>
                <a:lnTo>
                  <a:pt x="54428" y="11822"/>
                </a:lnTo>
                <a:lnTo>
                  <a:pt x="54444" y="9485"/>
                </a:lnTo>
                <a:lnTo>
                  <a:pt x="44919" y="9418"/>
                </a:lnTo>
                <a:close/>
              </a:path>
              <a:path w="98425" h="723900">
                <a:moveTo>
                  <a:pt x="45554" y="11822"/>
                </a:moveTo>
                <a:lnTo>
                  <a:pt x="49613" y="18894"/>
                </a:lnTo>
                <a:lnTo>
                  <a:pt x="53771" y="11879"/>
                </a:lnTo>
                <a:lnTo>
                  <a:pt x="45554" y="118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23583" y="1804035"/>
            <a:ext cx="785495" cy="2318385"/>
          </a:xfrm>
          <a:custGeom>
            <a:avLst/>
            <a:gdLst/>
            <a:ahLst/>
            <a:cxnLst/>
            <a:rect l="l" t="t" r="r" b="b"/>
            <a:pathLst>
              <a:path w="785495" h="2318385">
                <a:moveTo>
                  <a:pt x="759352" y="17968"/>
                </a:moveTo>
                <a:lnTo>
                  <a:pt x="752286" y="24232"/>
                </a:lnTo>
                <a:lnTo>
                  <a:pt x="0" y="2314994"/>
                </a:lnTo>
                <a:lnTo>
                  <a:pt x="9042" y="2317965"/>
                </a:lnTo>
                <a:lnTo>
                  <a:pt x="761328" y="27205"/>
                </a:lnTo>
                <a:lnTo>
                  <a:pt x="759352" y="17968"/>
                </a:lnTo>
                <a:close/>
              </a:path>
              <a:path w="785495" h="2318385">
                <a:moveTo>
                  <a:pt x="766854" y="7492"/>
                </a:moveTo>
                <a:lnTo>
                  <a:pt x="757783" y="7492"/>
                </a:lnTo>
                <a:lnTo>
                  <a:pt x="766826" y="10464"/>
                </a:lnTo>
                <a:lnTo>
                  <a:pt x="761328" y="27205"/>
                </a:lnTo>
                <a:lnTo>
                  <a:pt x="776097" y="96240"/>
                </a:lnTo>
                <a:lnTo>
                  <a:pt x="780935" y="99999"/>
                </a:lnTo>
                <a:lnTo>
                  <a:pt x="782548" y="99656"/>
                </a:lnTo>
                <a:lnTo>
                  <a:pt x="783945" y="98780"/>
                </a:lnTo>
                <a:lnTo>
                  <a:pt x="784961" y="97472"/>
                </a:lnTo>
                <a:lnTo>
                  <a:pt x="785358" y="96240"/>
                </a:lnTo>
                <a:lnTo>
                  <a:pt x="785418" y="94246"/>
                </a:lnTo>
                <a:lnTo>
                  <a:pt x="766854" y="7492"/>
                </a:lnTo>
                <a:close/>
              </a:path>
              <a:path w="785495" h="2318385">
                <a:moveTo>
                  <a:pt x="765251" y="0"/>
                </a:moveTo>
                <a:lnTo>
                  <a:pt x="693140" y="63944"/>
                </a:lnTo>
                <a:lnTo>
                  <a:pt x="692111" y="65239"/>
                </a:lnTo>
                <a:lnTo>
                  <a:pt x="691591" y="66814"/>
                </a:lnTo>
                <a:lnTo>
                  <a:pt x="691629" y="68465"/>
                </a:lnTo>
                <a:lnTo>
                  <a:pt x="692238" y="70002"/>
                </a:lnTo>
                <a:lnTo>
                  <a:pt x="693331" y="71234"/>
                </a:lnTo>
                <a:lnTo>
                  <a:pt x="694791" y="72021"/>
                </a:lnTo>
                <a:lnTo>
                  <a:pt x="696429" y="72262"/>
                </a:lnTo>
                <a:lnTo>
                  <a:pt x="698042" y="71932"/>
                </a:lnTo>
                <a:lnTo>
                  <a:pt x="699452" y="71069"/>
                </a:lnTo>
                <a:lnTo>
                  <a:pt x="752286" y="24232"/>
                </a:lnTo>
                <a:lnTo>
                  <a:pt x="757783" y="7492"/>
                </a:lnTo>
                <a:lnTo>
                  <a:pt x="766854" y="7492"/>
                </a:lnTo>
                <a:lnTo>
                  <a:pt x="765251" y="0"/>
                </a:lnTo>
                <a:close/>
              </a:path>
              <a:path w="785495" h="2318385">
                <a:moveTo>
                  <a:pt x="765357" y="9982"/>
                </a:moveTo>
                <a:lnTo>
                  <a:pt x="757643" y="9982"/>
                </a:lnTo>
                <a:lnTo>
                  <a:pt x="765467" y="12547"/>
                </a:lnTo>
                <a:lnTo>
                  <a:pt x="759352" y="17968"/>
                </a:lnTo>
                <a:lnTo>
                  <a:pt x="761328" y="27205"/>
                </a:lnTo>
                <a:lnTo>
                  <a:pt x="766826" y="10464"/>
                </a:lnTo>
                <a:lnTo>
                  <a:pt x="765357" y="9982"/>
                </a:lnTo>
                <a:close/>
              </a:path>
              <a:path w="785495" h="2318385">
                <a:moveTo>
                  <a:pt x="757783" y="7492"/>
                </a:moveTo>
                <a:lnTo>
                  <a:pt x="752286" y="24232"/>
                </a:lnTo>
                <a:lnTo>
                  <a:pt x="759352" y="17968"/>
                </a:lnTo>
                <a:lnTo>
                  <a:pt x="757643" y="9982"/>
                </a:lnTo>
                <a:lnTo>
                  <a:pt x="765357" y="9982"/>
                </a:lnTo>
                <a:lnTo>
                  <a:pt x="757783" y="7492"/>
                </a:lnTo>
                <a:close/>
              </a:path>
              <a:path w="785495" h="2318385">
                <a:moveTo>
                  <a:pt x="757643" y="9982"/>
                </a:moveTo>
                <a:lnTo>
                  <a:pt x="759352" y="17968"/>
                </a:lnTo>
                <a:lnTo>
                  <a:pt x="765467" y="12547"/>
                </a:lnTo>
                <a:lnTo>
                  <a:pt x="757643" y="99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90602" y="4123372"/>
            <a:ext cx="1341755" cy="654685"/>
          </a:xfrm>
          <a:custGeom>
            <a:avLst/>
            <a:gdLst/>
            <a:ahLst/>
            <a:cxnLst/>
            <a:rect l="l" t="t" r="r" b="b"/>
            <a:pathLst>
              <a:path w="1341754" h="654685">
                <a:moveTo>
                  <a:pt x="1336992" y="0"/>
                </a:moveTo>
                <a:lnTo>
                  <a:pt x="4762" y="0"/>
                </a:lnTo>
                <a:lnTo>
                  <a:pt x="3289" y="232"/>
                </a:lnTo>
                <a:lnTo>
                  <a:pt x="1968" y="909"/>
                </a:lnTo>
                <a:lnTo>
                  <a:pt x="914" y="1963"/>
                </a:lnTo>
                <a:lnTo>
                  <a:pt x="228" y="3290"/>
                </a:lnTo>
                <a:lnTo>
                  <a:pt x="0" y="4762"/>
                </a:lnTo>
                <a:lnTo>
                  <a:pt x="0" y="649922"/>
                </a:lnTo>
                <a:lnTo>
                  <a:pt x="4762" y="654684"/>
                </a:lnTo>
                <a:lnTo>
                  <a:pt x="1336992" y="654684"/>
                </a:lnTo>
                <a:lnTo>
                  <a:pt x="1341755" y="649922"/>
                </a:lnTo>
                <a:lnTo>
                  <a:pt x="9525" y="649922"/>
                </a:lnTo>
                <a:lnTo>
                  <a:pt x="4762" y="645160"/>
                </a:lnTo>
                <a:lnTo>
                  <a:pt x="9525" y="645160"/>
                </a:lnTo>
                <a:lnTo>
                  <a:pt x="9525" y="9524"/>
                </a:lnTo>
                <a:lnTo>
                  <a:pt x="4762" y="9524"/>
                </a:lnTo>
                <a:lnTo>
                  <a:pt x="9525" y="4762"/>
                </a:lnTo>
                <a:lnTo>
                  <a:pt x="1341755" y="4762"/>
                </a:lnTo>
                <a:lnTo>
                  <a:pt x="1341526" y="3290"/>
                </a:lnTo>
                <a:lnTo>
                  <a:pt x="1340840" y="1963"/>
                </a:lnTo>
                <a:lnTo>
                  <a:pt x="1339786" y="909"/>
                </a:lnTo>
                <a:lnTo>
                  <a:pt x="1338465" y="232"/>
                </a:lnTo>
                <a:lnTo>
                  <a:pt x="1336992" y="0"/>
                </a:lnTo>
                <a:close/>
              </a:path>
              <a:path w="1341754" h="654685">
                <a:moveTo>
                  <a:pt x="9525" y="645160"/>
                </a:moveTo>
                <a:lnTo>
                  <a:pt x="4762" y="645160"/>
                </a:lnTo>
                <a:lnTo>
                  <a:pt x="9525" y="649922"/>
                </a:lnTo>
                <a:lnTo>
                  <a:pt x="9525" y="645160"/>
                </a:lnTo>
                <a:close/>
              </a:path>
              <a:path w="1341754" h="654685">
                <a:moveTo>
                  <a:pt x="1332230" y="645160"/>
                </a:moveTo>
                <a:lnTo>
                  <a:pt x="9525" y="645160"/>
                </a:lnTo>
                <a:lnTo>
                  <a:pt x="9525" y="649922"/>
                </a:lnTo>
                <a:lnTo>
                  <a:pt x="1332230" y="649922"/>
                </a:lnTo>
                <a:lnTo>
                  <a:pt x="1332230" y="645160"/>
                </a:lnTo>
                <a:close/>
              </a:path>
              <a:path w="1341754" h="654685">
                <a:moveTo>
                  <a:pt x="1332230" y="4762"/>
                </a:moveTo>
                <a:lnTo>
                  <a:pt x="1332230" y="649922"/>
                </a:lnTo>
                <a:lnTo>
                  <a:pt x="1336992" y="645160"/>
                </a:lnTo>
                <a:lnTo>
                  <a:pt x="1341755" y="645160"/>
                </a:lnTo>
                <a:lnTo>
                  <a:pt x="1341755" y="9524"/>
                </a:lnTo>
                <a:lnTo>
                  <a:pt x="1336992" y="9524"/>
                </a:lnTo>
                <a:lnTo>
                  <a:pt x="1332230" y="4762"/>
                </a:lnTo>
                <a:close/>
              </a:path>
              <a:path w="1341754" h="654685">
                <a:moveTo>
                  <a:pt x="1341755" y="645160"/>
                </a:moveTo>
                <a:lnTo>
                  <a:pt x="1336992" y="645160"/>
                </a:lnTo>
                <a:lnTo>
                  <a:pt x="1332230" y="649922"/>
                </a:lnTo>
                <a:lnTo>
                  <a:pt x="1341755" y="649922"/>
                </a:lnTo>
                <a:lnTo>
                  <a:pt x="1341755" y="645160"/>
                </a:lnTo>
                <a:close/>
              </a:path>
              <a:path w="1341754" h="654685">
                <a:moveTo>
                  <a:pt x="9525" y="4762"/>
                </a:moveTo>
                <a:lnTo>
                  <a:pt x="4762" y="9524"/>
                </a:lnTo>
                <a:lnTo>
                  <a:pt x="9525" y="9524"/>
                </a:lnTo>
                <a:lnTo>
                  <a:pt x="9525" y="4762"/>
                </a:lnTo>
                <a:close/>
              </a:path>
              <a:path w="1341754" h="654685">
                <a:moveTo>
                  <a:pt x="1332230" y="4762"/>
                </a:moveTo>
                <a:lnTo>
                  <a:pt x="9525" y="4762"/>
                </a:lnTo>
                <a:lnTo>
                  <a:pt x="9525" y="9524"/>
                </a:lnTo>
                <a:lnTo>
                  <a:pt x="1332230" y="9524"/>
                </a:lnTo>
                <a:lnTo>
                  <a:pt x="1332230" y="4762"/>
                </a:lnTo>
                <a:close/>
              </a:path>
              <a:path w="1341754" h="654685">
                <a:moveTo>
                  <a:pt x="1341755" y="4762"/>
                </a:moveTo>
                <a:lnTo>
                  <a:pt x="1332230" y="4762"/>
                </a:lnTo>
                <a:lnTo>
                  <a:pt x="1336992" y="9524"/>
                </a:lnTo>
                <a:lnTo>
                  <a:pt x="1341755" y="9524"/>
                </a:lnTo>
                <a:lnTo>
                  <a:pt x="1341755" y="4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174104" y="4147820"/>
            <a:ext cx="11734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输入</a:t>
            </a:r>
            <a:r>
              <a:rPr 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中国美院</a:t>
            </a:r>
            <a:endParaRPr lang="zh-CN" sz="1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75334" y="2165985"/>
            <a:ext cx="808355" cy="1992630"/>
          </a:xfrm>
          <a:custGeom>
            <a:avLst/>
            <a:gdLst/>
            <a:ahLst/>
            <a:cxnLst/>
            <a:rect l="l" t="t" r="r" b="b"/>
            <a:pathLst>
              <a:path w="808354" h="1992629">
                <a:moveTo>
                  <a:pt x="21432" y="17571"/>
                </a:moveTo>
                <a:lnTo>
                  <a:pt x="20015" y="26909"/>
                </a:lnTo>
                <a:lnTo>
                  <a:pt x="799338" y="1992480"/>
                </a:lnTo>
                <a:lnTo>
                  <a:pt x="808202" y="1988969"/>
                </a:lnTo>
                <a:lnTo>
                  <a:pt x="28867" y="23404"/>
                </a:lnTo>
                <a:lnTo>
                  <a:pt x="21432" y="17571"/>
                </a:lnTo>
                <a:close/>
              </a:path>
              <a:path w="808354" h="1992629">
                <a:moveTo>
                  <a:pt x="14465" y="0"/>
                </a:moveTo>
                <a:lnTo>
                  <a:pt x="0" y="95288"/>
                </a:lnTo>
                <a:lnTo>
                  <a:pt x="50" y="96939"/>
                </a:lnTo>
                <a:lnTo>
                  <a:pt x="647" y="98488"/>
                </a:lnTo>
                <a:lnTo>
                  <a:pt x="1739" y="99720"/>
                </a:lnTo>
                <a:lnTo>
                  <a:pt x="3187" y="100520"/>
                </a:lnTo>
                <a:lnTo>
                  <a:pt x="4825" y="100761"/>
                </a:lnTo>
                <a:lnTo>
                  <a:pt x="6451" y="100444"/>
                </a:lnTo>
                <a:lnTo>
                  <a:pt x="7861" y="99580"/>
                </a:lnTo>
                <a:lnTo>
                  <a:pt x="8890" y="98285"/>
                </a:lnTo>
                <a:lnTo>
                  <a:pt x="9423" y="96723"/>
                </a:lnTo>
                <a:lnTo>
                  <a:pt x="20015" y="26909"/>
                </a:lnTo>
                <a:lnTo>
                  <a:pt x="13525" y="10540"/>
                </a:lnTo>
                <a:lnTo>
                  <a:pt x="22377" y="7035"/>
                </a:lnTo>
                <a:lnTo>
                  <a:pt x="23434" y="7035"/>
                </a:lnTo>
                <a:lnTo>
                  <a:pt x="14465" y="0"/>
                </a:lnTo>
                <a:close/>
              </a:path>
              <a:path w="808354" h="1992629">
                <a:moveTo>
                  <a:pt x="23434" y="7035"/>
                </a:moveTo>
                <a:lnTo>
                  <a:pt x="22377" y="7035"/>
                </a:lnTo>
                <a:lnTo>
                  <a:pt x="28867" y="23404"/>
                </a:lnTo>
                <a:lnTo>
                  <a:pt x="84416" y="66979"/>
                </a:lnTo>
                <a:lnTo>
                  <a:pt x="85877" y="67767"/>
                </a:lnTo>
                <a:lnTo>
                  <a:pt x="87515" y="67995"/>
                </a:lnTo>
                <a:lnTo>
                  <a:pt x="89128" y="67652"/>
                </a:lnTo>
                <a:lnTo>
                  <a:pt x="90538" y="66789"/>
                </a:lnTo>
                <a:lnTo>
                  <a:pt x="91554" y="65481"/>
                </a:lnTo>
                <a:lnTo>
                  <a:pt x="92075" y="63906"/>
                </a:lnTo>
                <a:lnTo>
                  <a:pt x="92011" y="62255"/>
                </a:lnTo>
                <a:lnTo>
                  <a:pt x="91401" y="60718"/>
                </a:lnTo>
                <a:lnTo>
                  <a:pt x="90297" y="59486"/>
                </a:lnTo>
                <a:lnTo>
                  <a:pt x="23434" y="7035"/>
                </a:lnTo>
                <a:close/>
              </a:path>
              <a:path w="808354" h="1992629">
                <a:moveTo>
                  <a:pt x="22377" y="7035"/>
                </a:moveTo>
                <a:lnTo>
                  <a:pt x="13525" y="10540"/>
                </a:lnTo>
                <a:lnTo>
                  <a:pt x="20015" y="26909"/>
                </a:lnTo>
                <a:lnTo>
                  <a:pt x="21432" y="17571"/>
                </a:lnTo>
                <a:lnTo>
                  <a:pt x="15011" y="12534"/>
                </a:lnTo>
                <a:lnTo>
                  <a:pt x="22656" y="9499"/>
                </a:lnTo>
                <a:lnTo>
                  <a:pt x="23354" y="9499"/>
                </a:lnTo>
                <a:lnTo>
                  <a:pt x="22377" y="7035"/>
                </a:lnTo>
                <a:close/>
              </a:path>
              <a:path w="808354" h="1992629">
                <a:moveTo>
                  <a:pt x="23354" y="9499"/>
                </a:moveTo>
                <a:lnTo>
                  <a:pt x="22656" y="9499"/>
                </a:lnTo>
                <a:lnTo>
                  <a:pt x="21432" y="17571"/>
                </a:lnTo>
                <a:lnTo>
                  <a:pt x="28867" y="23404"/>
                </a:lnTo>
                <a:lnTo>
                  <a:pt x="23354" y="9499"/>
                </a:lnTo>
                <a:close/>
              </a:path>
              <a:path w="808354" h="1992629">
                <a:moveTo>
                  <a:pt x="22656" y="9499"/>
                </a:moveTo>
                <a:lnTo>
                  <a:pt x="15011" y="12534"/>
                </a:lnTo>
                <a:lnTo>
                  <a:pt x="21432" y="17571"/>
                </a:lnTo>
                <a:lnTo>
                  <a:pt x="22656" y="9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71613" y="2484120"/>
            <a:ext cx="918844" cy="1668145"/>
          </a:xfrm>
          <a:custGeom>
            <a:avLst/>
            <a:gdLst/>
            <a:ahLst/>
            <a:cxnLst/>
            <a:rect l="l" t="t" r="r" b="b"/>
            <a:pathLst>
              <a:path w="918845" h="1668145">
                <a:moveTo>
                  <a:pt x="11691" y="16578"/>
                </a:moveTo>
                <a:lnTo>
                  <a:pt x="11435" y="26038"/>
                </a:lnTo>
                <a:lnTo>
                  <a:pt x="910297" y="1667892"/>
                </a:lnTo>
                <a:lnTo>
                  <a:pt x="918654" y="1663317"/>
                </a:lnTo>
                <a:lnTo>
                  <a:pt x="19782" y="21448"/>
                </a:lnTo>
                <a:lnTo>
                  <a:pt x="11691" y="16578"/>
                </a:lnTo>
                <a:close/>
              </a:path>
              <a:path w="918845" h="1668145">
                <a:moveTo>
                  <a:pt x="2616" y="0"/>
                </a:moveTo>
                <a:lnTo>
                  <a:pt x="0" y="96342"/>
                </a:lnTo>
                <a:lnTo>
                  <a:pt x="241" y="97980"/>
                </a:lnTo>
                <a:lnTo>
                  <a:pt x="1028" y="99441"/>
                </a:lnTo>
                <a:lnTo>
                  <a:pt x="2260" y="100533"/>
                </a:lnTo>
                <a:lnTo>
                  <a:pt x="3810" y="101142"/>
                </a:lnTo>
                <a:lnTo>
                  <a:pt x="5461" y="101180"/>
                </a:lnTo>
                <a:lnTo>
                  <a:pt x="7023" y="100660"/>
                </a:lnTo>
                <a:lnTo>
                  <a:pt x="8318" y="99631"/>
                </a:lnTo>
                <a:lnTo>
                  <a:pt x="9182" y="98221"/>
                </a:lnTo>
                <a:lnTo>
                  <a:pt x="9525" y="96608"/>
                </a:lnTo>
                <a:lnTo>
                  <a:pt x="11435" y="26038"/>
                </a:lnTo>
                <a:lnTo>
                  <a:pt x="2971" y="10579"/>
                </a:lnTo>
                <a:lnTo>
                  <a:pt x="11328" y="6007"/>
                </a:lnTo>
                <a:lnTo>
                  <a:pt x="12595" y="6007"/>
                </a:lnTo>
                <a:lnTo>
                  <a:pt x="2616" y="0"/>
                </a:lnTo>
                <a:close/>
              </a:path>
              <a:path w="918845" h="1668145">
                <a:moveTo>
                  <a:pt x="12595" y="6007"/>
                </a:moveTo>
                <a:lnTo>
                  <a:pt x="11328" y="6007"/>
                </a:lnTo>
                <a:lnTo>
                  <a:pt x="19782" y="21448"/>
                </a:lnTo>
                <a:lnTo>
                  <a:pt x="80276" y="57861"/>
                </a:lnTo>
                <a:lnTo>
                  <a:pt x="81826" y="58458"/>
                </a:lnTo>
                <a:lnTo>
                  <a:pt x="83477" y="58483"/>
                </a:lnTo>
                <a:lnTo>
                  <a:pt x="85039" y="57950"/>
                </a:lnTo>
                <a:lnTo>
                  <a:pt x="86334" y="56908"/>
                </a:lnTo>
                <a:lnTo>
                  <a:pt x="87185" y="55499"/>
                </a:lnTo>
                <a:lnTo>
                  <a:pt x="87502" y="53873"/>
                </a:lnTo>
                <a:lnTo>
                  <a:pt x="87236" y="52235"/>
                </a:lnTo>
                <a:lnTo>
                  <a:pt x="86436" y="50787"/>
                </a:lnTo>
                <a:lnTo>
                  <a:pt x="85191" y="49707"/>
                </a:lnTo>
                <a:lnTo>
                  <a:pt x="12595" y="6007"/>
                </a:lnTo>
                <a:close/>
              </a:path>
              <a:path w="918845" h="1668145">
                <a:moveTo>
                  <a:pt x="11328" y="6007"/>
                </a:moveTo>
                <a:lnTo>
                  <a:pt x="2971" y="10579"/>
                </a:lnTo>
                <a:lnTo>
                  <a:pt x="11435" y="26038"/>
                </a:lnTo>
                <a:lnTo>
                  <a:pt x="11691" y="16578"/>
                </a:lnTo>
                <a:lnTo>
                  <a:pt x="4699" y="12369"/>
                </a:lnTo>
                <a:lnTo>
                  <a:pt x="11912" y="8420"/>
                </a:lnTo>
                <a:lnTo>
                  <a:pt x="12649" y="8420"/>
                </a:lnTo>
                <a:lnTo>
                  <a:pt x="11328" y="6007"/>
                </a:lnTo>
                <a:close/>
              </a:path>
              <a:path w="918845" h="1668145">
                <a:moveTo>
                  <a:pt x="12649" y="8420"/>
                </a:moveTo>
                <a:lnTo>
                  <a:pt x="11912" y="8420"/>
                </a:lnTo>
                <a:lnTo>
                  <a:pt x="11691" y="16578"/>
                </a:lnTo>
                <a:lnTo>
                  <a:pt x="19782" y="21448"/>
                </a:lnTo>
                <a:lnTo>
                  <a:pt x="12649" y="8420"/>
                </a:lnTo>
                <a:close/>
              </a:path>
              <a:path w="918845" h="1668145">
                <a:moveTo>
                  <a:pt x="11912" y="8420"/>
                </a:moveTo>
                <a:lnTo>
                  <a:pt x="4699" y="12369"/>
                </a:lnTo>
                <a:lnTo>
                  <a:pt x="11691" y="16578"/>
                </a:lnTo>
                <a:lnTo>
                  <a:pt x="11912" y="84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875269" y="4176395"/>
            <a:ext cx="9436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输入自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己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的学号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和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码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" y="210311"/>
            <a:ext cx="8938260" cy="44668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36847" y="3101339"/>
            <a:ext cx="904240" cy="1009015"/>
          </a:xfrm>
          <a:custGeom>
            <a:avLst/>
            <a:gdLst/>
            <a:ahLst/>
            <a:cxnLst/>
            <a:rect l="l" t="t" r="r" b="b"/>
            <a:pathLst>
              <a:path w="904239" h="1009014">
                <a:moveTo>
                  <a:pt x="677625" y="455676"/>
                </a:moveTo>
                <a:lnTo>
                  <a:pt x="167639" y="455676"/>
                </a:lnTo>
                <a:lnTo>
                  <a:pt x="569976" y="1008888"/>
                </a:lnTo>
                <a:lnTo>
                  <a:pt x="903731" y="766572"/>
                </a:lnTo>
                <a:lnTo>
                  <a:pt x="677625" y="455676"/>
                </a:lnTo>
                <a:close/>
              </a:path>
              <a:path w="904239" h="1009014">
                <a:moveTo>
                  <a:pt x="91439" y="0"/>
                </a:moveTo>
                <a:lnTo>
                  <a:pt x="0" y="577596"/>
                </a:lnTo>
                <a:lnTo>
                  <a:pt x="167639" y="455676"/>
                </a:lnTo>
                <a:lnTo>
                  <a:pt x="677625" y="455676"/>
                </a:lnTo>
                <a:lnTo>
                  <a:pt x="501396" y="213360"/>
                </a:lnTo>
                <a:lnTo>
                  <a:pt x="667512" y="91440"/>
                </a:lnTo>
                <a:lnTo>
                  <a:pt x="914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28300" y="3094685"/>
            <a:ext cx="920750" cy="1025525"/>
          </a:xfrm>
          <a:custGeom>
            <a:avLst/>
            <a:gdLst/>
            <a:ahLst/>
            <a:cxnLst/>
            <a:rect l="l" t="t" r="r" b="b"/>
            <a:pathLst>
              <a:path w="920750" h="1025525">
                <a:moveTo>
                  <a:pt x="186200" y="466229"/>
                </a:moveTo>
                <a:lnTo>
                  <a:pt x="170497" y="466229"/>
                </a:lnTo>
                <a:lnTo>
                  <a:pt x="179362" y="467626"/>
                </a:lnTo>
                <a:lnTo>
                  <a:pt x="174224" y="471359"/>
                </a:lnTo>
                <a:lnTo>
                  <a:pt x="576402" y="1024901"/>
                </a:lnTo>
                <a:lnTo>
                  <a:pt x="593747" y="1012299"/>
                </a:lnTo>
                <a:lnTo>
                  <a:pt x="582942" y="1012299"/>
                </a:lnTo>
                <a:lnTo>
                  <a:pt x="574078" y="1010894"/>
                </a:lnTo>
                <a:lnTo>
                  <a:pt x="579212" y="1007164"/>
                </a:lnTo>
                <a:lnTo>
                  <a:pt x="186200" y="466229"/>
                </a:lnTo>
                <a:close/>
              </a:path>
              <a:path w="920750" h="1025525">
                <a:moveTo>
                  <a:pt x="579212" y="1007164"/>
                </a:moveTo>
                <a:lnTo>
                  <a:pt x="574078" y="1010894"/>
                </a:lnTo>
                <a:lnTo>
                  <a:pt x="582942" y="1012299"/>
                </a:lnTo>
                <a:lnTo>
                  <a:pt x="579212" y="1007164"/>
                </a:lnTo>
                <a:close/>
              </a:path>
              <a:path w="920750" h="1025525">
                <a:moveTo>
                  <a:pt x="902861" y="772019"/>
                </a:moveTo>
                <a:lnTo>
                  <a:pt x="579212" y="1007164"/>
                </a:lnTo>
                <a:lnTo>
                  <a:pt x="582942" y="1012299"/>
                </a:lnTo>
                <a:lnTo>
                  <a:pt x="593747" y="1012299"/>
                </a:lnTo>
                <a:lnTo>
                  <a:pt x="917398" y="777151"/>
                </a:lnTo>
                <a:lnTo>
                  <a:pt x="906589" y="777151"/>
                </a:lnTo>
                <a:lnTo>
                  <a:pt x="902861" y="772019"/>
                </a:lnTo>
                <a:close/>
              </a:path>
              <a:path w="920750" h="1025525">
                <a:moveTo>
                  <a:pt x="907999" y="768286"/>
                </a:moveTo>
                <a:lnTo>
                  <a:pt x="902861" y="772019"/>
                </a:lnTo>
                <a:lnTo>
                  <a:pt x="906589" y="777151"/>
                </a:lnTo>
                <a:lnTo>
                  <a:pt x="907999" y="768286"/>
                </a:lnTo>
                <a:close/>
              </a:path>
              <a:path w="920750" h="1025525">
                <a:moveTo>
                  <a:pt x="915845" y="768286"/>
                </a:moveTo>
                <a:lnTo>
                  <a:pt x="907999" y="768286"/>
                </a:lnTo>
                <a:lnTo>
                  <a:pt x="906589" y="777151"/>
                </a:lnTo>
                <a:lnTo>
                  <a:pt x="917398" y="777151"/>
                </a:lnTo>
                <a:lnTo>
                  <a:pt x="920597" y="774827"/>
                </a:lnTo>
                <a:lnTo>
                  <a:pt x="915845" y="768286"/>
                </a:lnTo>
                <a:close/>
              </a:path>
              <a:path w="920750" h="1025525">
                <a:moveTo>
                  <a:pt x="660385" y="102453"/>
                </a:moveTo>
                <a:lnTo>
                  <a:pt x="500684" y="218478"/>
                </a:lnTo>
                <a:lnTo>
                  <a:pt x="902861" y="772019"/>
                </a:lnTo>
                <a:lnTo>
                  <a:pt x="907999" y="768286"/>
                </a:lnTo>
                <a:lnTo>
                  <a:pt x="915845" y="768286"/>
                </a:lnTo>
                <a:lnTo>
                  <a:pt x="521133" y="225018"/>
                </a:lnTo>
                <a:lnTo>
                  <a:pt x="513283" y="225018"/>
                </a:lnTo>
                <a:lnTo>
                  <a:pt x="514692" y="216154"/>
                </a:lnTo>
                <a:lnTo>
                  <a:pt x="525485" y="216154"/>
                </a:lnTo>
                <a:lnTo>
                  <a:pt x="678690" y="104851"/>
                </a:lnTo>
                <a:lnTo>
                  <a:pt x="675525" y="104851"/>
                </a:lnTo>
                <a:lnTo>
                  <a:pt x="660385" y="102453"/>
                </a:lnTo>
                <a:close/>
              </a:path>
              <a:path w="920750" h="1025525">
                <a:moveTo>
                  <a:pt x="94703" y="0"/>
                </a:moveTo>
                <a:lnTo>
                  <a:pt x="0" y="597941"/>
                </a:lnTo>
                <a:lnTo>
                  <a:pt x="18109" y="584784"/>
                </a:lnTo>
                <a:lnTo>
                  <a:pt x="14947" y="584784"/>
                </a:lnTo>
                <a:lnTo>
                  <a:pt x="4940" y="578662"/>
                </a:lnTo>
                <a:lnTo>
                  <a:pt x="17344" y="569649"/>
                </a:lnTo>
                <a:lnTo>
                  <a:pt x="105266" y="14531"/>
                </a:lnTo>
                <a:lnTo>
                  <a:pt x="98996" y="13538"/>
                </a:lnTo>
                <a:lnTo>
                  <a:pt x="106260" y="8255"/>
                </a:lnTo>
                <a:lnTo>
                  <a:pt x="146825" y="8255"/>
                </a:lnTo>
                <a:lnTo>
                  <a:pt x="94703" y="0"/>
                </a:lnTo>
                <a:close/>
              </a:path>
              <a:path w="920750" h="1025525">
                <a:moveTo>
                  <a:pt x="17344" y="569649"/>
                </a:moveTo>
                <a:lnTo>
                  <a:pt x="4940" y="578662"/>
                </a:lnTo>
                <a:lnTo>
                  <a:pt x="14947" y="584784"/>
                </a:lnTo>
                <a:lnTo>
                  <a:pt x="17344" y="569649"/>
                </a:lnTo>
                <a:close/>
              </a:path>
              <a:path w="920750" h="1025525">
                <a:moveTo>
                  <a:pt x="177037" y="453618"/>
                </a:moveTo>
                <a:lnTo>
                  <a:pt x="17344" y="569649"/>
                </a:lnTo>
                <a:lnTo>
                  <a:pt x="14947" y="584784"/>
                </a:lnTo>
                <a:lnTo>
                  <a:pt x="18109" y="584784"/>
                </a:lnTo>
                <a:lnTo>
                  <a:pt x="174224" y="471359"/>
                </a:lnTo>
                <a:lnTo>
                  <a:pt x="170497" y="466229"/>
                </a:lnTo>
                <a:lnTo>
                  <a:pt x="186200" y="466229"/>
                </a:lnTo>
                <a:lnTo>
                  <a:pt x="177037" y="453618"/>
                </a:lnTo>
                <a:close/>
              </a:path>
              <a:path w="920750" h="1025525">
                <a:moveTo>
                  <a:pt x="170497" y="466229"/>
                </a:moveTo>
                <a:lnTo>
                  <a:pt x="174224" y="471359"/>
                </a:lnTo>
                <a:lnTo>
                  <a:pt x="179362" y="467626"/>
                </a:lnTo>
                <a:lnTo>
                  <a:pt x="170497" y="466229"/>
                </a:lnTo>
                <a:close/>
              </a:path>
              <a:path w="920750" h="1025525">
                <a:moveTo>
                  <a:pt x="514692" y="216154"/>
                </a:moveTo>
                <a:lnTo>
                  <a:pt x="513283" y="225018"/>
                </a:lnTo>
                <a:lnTo>
                  <a:pt x="518421" y="221285"/>
                </a:lnTo>
                <a:lnTo>
                  <a:pt x="514692" y="216154"/>
                </a:lnTo>
                <a:close/>
              </a:path>
              <a:path w="920750" h="1025525">
                <a:moveTo>
                  <a:pt x="518421" y="221285"/>
                </a:moveTo>
                <a:lnTo>
                  <a:pt x="513283" y="225018"/>
                </a:lnTo>
                <a:lnTo>
                  <a:pt x="521133" y="225018"/>
                </a:lnTo>
                <a:lnTo>
                  <a:pt x="518421" y="221285"/>
                </a:lnTo>
                <a:close/>
              </a:path>
              <a:path w="920750" h="1025525">
                <a:moveTo>
                  <a:pt x="525485" y="216154"/>
                </a:moveTo>
                <a:lnTo>
                  <a:pt x="514692" y="216154"/>
                </a:lnTo>
                <a:lnTo>
                  <a:pt x="518421" y="221285"/>
                </a:lnTo>
                <a:lnTo>
                  <a:pt x="525485" y="216154"/>
                </a:lnTo>
                <a:close/>
              </a:path>
              <a:path w="920750" h="1025525">
                <a:moveTo>
                  <a:pt x="672782" y="93446"/>
                </a:moveTo>
                <a:lnTo>
                  <a:pt x="660385" y="102453"/>
                </a:lnTo>
                <a:lnTo>
                  <a:pt x="675525" y="104851"/>
                </a:lnTo>
                <a:lnTo>
                  <a:pt x="672782" y="93446"/>
                </a:lnTo>
                <a:close/>
              </a:path>
              <a:path w="920750" h="1025525">
                <a:moveTo>
                  <a:pt x="684719" y="93446"/>
                </a:moveTo>
                <a:lnTo>
                  <a:pt x="672782" y="93446"/>
                </a:lnTo>
                <a:lnTo>
                  <a:pt x="675525" y="104851"/>
                </a:lnTo>
                <a:lnTo>
                  <a:pt x="678690" y="104851"/>
                </a:lnTo>
                <a:lnTo>
                  <a:pt x="692658" y="94703"/>
                </a:lnTo>
                <a:lnTo>
                  <a:pt x="684719" y="93446"/>
                </a:lnTo>
                <a:close/>
              </a:path>
              <a:path w="920750" h="1025525">
                <a:moveTo>
                  <a:pt x="146825" y="8255"/>
                </a:moveTo>
                <a:lnTo>
                  <a:pt x="106260" y="8255"/>
                </a:lnTo>
                <a:lnTo>
                  <a:pt x="105266" y="14531"/>
                </a:lnTo>
                <a:lnTo>
                  <a:pt x="660385" y="102453"/>
                </a:lnTo>
                <a:lnTo>
                  <a:pt x="672782" y="93446"/>
                </a:lnTo>
                <a:lnTo>
                  <a:pt x="684719" y="93446"/>
                </a:lnTo>
                <a:lnTo>
                  <a:pt x="146825" y="8255"/>
                </a:lnTo>
                <a:close/>
              </a:path>
              <a:path w="920750" h="1025525">
                <a:moveTo>
                  <a:pt x="106260" y="8255"/>
                </a:moveTo>
                <a:lnTo>
                  <a:pt x="98996" y="13538"/>
                </a:lnTo>
                <a:lnTo>
                  <a:pt x="105266" y="14531"/>
                </a:lnTo>
                <a:lnTo>
                  <a:pt x="106260" y="8255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37816" y="1363980"/>
            <a:ext cx="1865376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86690" rIns="0" bIns="0" rtlCol="0">
            <a:spAutoFit/>
          </a:bodyPr>
          <a:lstStyle/>
          <a:p>
            <a:pPr marL="265430" marR="267970">
              <a:lnSpc>
                <a:spcPct val="100000"/>
              </a:lnSpc>
              <a:spcBef>
                <a:spcPts val="147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323" y="393191"/>
            <a:ext cx="2687320" cy="365760"/>
          </a:xfrm>
          <a:prstGeom prst="rect">
            <a:avLst/>
          </a:prstGeom>
          <a:solidFill>
            <a:srgbClr val="8CC63F"/>
          </a:solidFill>
        </p:spPr>
        <p:txBody>
          <a:bodyPr vert="horz" wrap="square" lIns="0" tIns="0" rIns="0" bIns="0" rtlCol="0">
            <a:spAutoFit/>
          </a:bodyPr>
          <a:lstStyle/>
          <a:p>
            <a:pPr marL="168910">
              <a:lnSpc>
                <a:spcPts val="2725"/>
              </a:lnSpc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视 频 界</a:t>
            </a:r>
            <a:r>
              <a:rPr sz="2400" spc="-1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836" y="1036319"/>
            <a:ext cx="6583680" cy="33588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45054" y="1965325"/>
            <a:ext cx="1607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4885" algn="l"/>
              </a:tabLst>
            </a:pPr>
            <a:r>
              <a:rPr sz="48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测	验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0224" y="2862262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0" y="0"/>
                </a:moveTo>
                <a:lnTo>
                  <a:pt x="2794025" y="0"/>
                </a:lnTo>
              </a:path>
            </a:pathLst>
          </a:custGeom>
          <a:ln w="3175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8" y="266700"/>
            <a:ext cx="7743444" cy="40294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960620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79">
                <a:moveTo>
                  <a:pt x="0" y="0"/>
                </a:moveTo>
                <a:lnTo>
                  <a:pt x="9144000" y="0"/>
                </a:lnTo>
                <a:lnTo>
                  <a:pt x="914400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73990"/>
          </a:xfrm>
          <a:custGeom>
            <a:avLst/>
            <a:gdLst/>
            <a:ahLst/>
            <a:cxnLst/>
            <a:rect l="l" t="t" r="r" b="b"/>
            <a:pathLst>
              <a:path w="9144000" h="173990">
                <a:moveTo>
                  <a:pt x="0" y="0"/>
                </a:moveTo>
                <a:lnTo>
                  <a:pt x="9144000" y="0"/>
                </a:lnTo>
                <a:lnTo>
                  <a:pt x="9144000" y="173736"/>
                </a:lnTo>
                <a:lnTo>
                  <a:pt x="0" y="173736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61404" y="4258055"/>
            <a:ext cx="2231390" cy="518159"/>
          </a:xfrm>
          <a:custGeom>
            <a:avLst/>
            <a:gdLst/>
            <a:ahLst/>
            <a:cxnLst/>
            <a:rect l="l" t="t" r="r" b="b"/>
            <a:pathLst>
              <a:path w="2231390" h="518160">
                <a:moveTo>
                  <a:pt x="2145792" y="0"/>
                </a:moveTo>
                <a:lnTo>
                  <a:pt x="86868" y="0"/>
                </a:lnTo>
                <a:lnTo>
                  <a:pt x="52845" y="6590"/>
                </a:lnTo>
                <a:lnTo>
                  <a:pt x="25193" y="25098"/>
                </a:lnTo>
                <a:lnTo>
                  <a:pt x="6661" y="52774"/>
                </a:lnTo>
                <a:lnTo>
                  <a:pt x="0" y="86868"/>
                </a:lnTo>
                <a:lnTo>
                  <a:pt x="0" y="432816"/>
                </a:lnTo>
                <a:lnTo>
                  <a:pt x="6661" y="466135"/>
                </a:lnTo>
                <a:lnTo>
                  <a:pt x="25193" y="493395"/>
                </a:lnTo>
                <a:lnTo>
                  <a:pt x="52845" y="511700"/>
                </a:lnTo>
                <a:lnTo>
                  <a:pt x="86868" y="518160"/>
                </a:lnTo>
                <a:lnTo>
                  <a:pt x="2145792" y="518160"/>
                </a:lnTo>
                <a:lnTo>
                  <a:pt x="2179147" y="511700"/>
                </a:lnTo>
                <a:lnTo>
                  <a:pt x="2206418" y="493395"/>
                </a:lnTo>
                <a:lnTo>
                  <a:pt x="2224712" y="466135"/>
                </a:lnTo>
                <a:lnTo>
                  <a:pt x="2231136" y="432816"/>
                </a:lnTo>
                <a:lnTo>
                  <a:pt x="2231136" y="86868"/>
                </a:lnTo>
                <a:lnTo>
                  <a:pt x="2224712" y="52774"/>
                </a:lnTo>
                <a:lnTo>
                  <a:pt x="2206418" y="25098"/>
                </a:lnTo>
                <a:lnTo>
                  <a:pt x="2179147" y="6590"/>
                </a:lnTo>
                <a:lnTo>
                  <a:pt x="214579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56501" y="4253229"/>
            <a:ext cx="2241550" cy="528320"/>
          </a:xfrm>
          <a:custGeom>
            <a:avLst/>
            <a:gdLst/>
            <a:ahLst/>
            <a:cxnLst/>
            <a:rect l="l" t="t" r="r" b="b"/>
            <a:pathLst>
              <a:path w="2241550" h="528320">
                <a:moveTo>
                  <a:pt x="2177300" y="3810"/>
                </a:moveTo>
                <a:lnTo>
                  <a:pt x="64020" y="3810"/>
                </a:lnTo>
                <a:lnTo>
                  <a:pt x="59778" y="6350"/>
                </a:lnTo>
                <a:lnTo>
                  <a:pt x="51587" y="8890"/>
                </a:lnTo>
                <a:lnTo>
                  <a:pt x="23596" y="30480"/>
                </a:lnTo>
                <a:lnTo>
                  <a:pt x="20726" y="33020"/>
                </a:lnTo>
                <a:lnTo>
                  <a:pt x="3987" y="64770"/>
                </a:lnTo>
                <a:lnTo>
                  <a:pt x="2755" y="68580"/>
                </a:lnTo>
                <a:lnTo>
                  <a:pt x="1739" y="73660"/>
                </a:lnTo>
                <a:lnTo>
                  <a:pt x="939" y="77470"/>
                </a:lnTo>
                <a:lnTo>
                  <a:pt x="355" y="82550"/>
                </a:lnTo>
                <a:lnTo>
                  <a:pt x="0" y="86360"/>
                </a:lnTo>
                <a:lnTo>
                  <a:pt x="0" y="441960"/>
                </a:lnTo>
                <a:lnTo>
                  <a:pt x="355" y="447040"/>
                </a:lnTo>
                <a:lnTo>
                  <a:pt x="939" y="452120"/>
                </a:lnTo>
                <a:lnTo>
                  <a:pt x="1739" y="455930"/>
                </a:lnTo>
                <a:lnTo>
                  <a:pt x="2755" y="461010"/>
                </a:lnTo>
                <a:lnTo>
                  <a:pt x="3987" y="464820"/>
                </a:lnTo>
                <a:lnTo>
                  <a:pt x="5422" y="468630"/>
                </a:lnTo>
                <a:lnTo>
                  <a:pt x="7061" y="473710"/>
                </a:lnTo>
                <a:lnTo>
                  <a:pt x="20726" y="495300"/>
                </a:lnTo>
                <a:lnTo>
                  <a:pt x="23596" y="499110"/>
                </a:lnTo>
                <a:lnTo>
                  <a:pt x="26619" y="501650"/>
                </a:lnTo>
                <a:lnTo>
                  <a:pt x="29794" y="505460"/>
                </a:lnTo>
                <a:lnTo>
                  <a:pt x="33096" y="508000"/>
                </a:lnTo>
                <a:lnTo>
                  <a:pt x="51587" y="519430"/>
                </a:lnTo>
                <a:lnTo>
                  <a:pt x="55638" y="521970"/>
                </a:lnTo>
                <a:lnTo>
                  <a:pt x="64020" y="524510"/>
                </a:lnTo>
                <a:lnTo>
                  <a:pt x="77266" y="528320"/>
                </a:lnTo>
                <a:lnTo>
                  <a:pt x="2164054" y="528320"/>
                </a:lnTo>
                <a:lnTo>
                  <a:pt x="2177300" y="524510"/>
                </a:lnTo>
                <a:lnTo>
                  <a:pt x="2185682" y="521970"/>
                </a:lnTo>
                <a:lnTo>
                  <a:pt x="2189733" y="519430"/>
                </a:lnTo>
                <a:lnTo>
                  <a:pt x="82918" y="519430"/>
                </a:lnTo>
                <a:lnTo>
                  <a:pt x="78587" y="518160"/>
                </a:lnTo>
                <a:lnTo>
                  <a:pt x="74802" y="518160"/>
                </a:lnTo>
                <a:lnTo>
                  <a:pt x="70611" y="516890"/>
                </a:lnTo>
                <a:lnTo>
                  <a:pt x="70840" y="516890"/>
                </a:lnTo>
                <a:lnTo>
                  <a:pt x="66738" y="515620"/>
                </a:lnTo>
                <a:lnTo>
                  <a:pt x="66967" y="515620"/>
                </a:lnTo>
                <a:lnTo>
                  <a:pt x="62941" y="514350"/>
                </a:lnTo>
                <a:lnTo>
                  <a:pt x="63169" y="514350"/>
                </a:lnTo>
                <a:lnTo>
                  <a:pt x="59232" y="513080"/>
                </a:lnTo>
                <a:lnTo>
                  <a:pt x="59448" y="513080"/>
                </a:lnTo>
                <a:lnTo>
                  <a:pt x="55625" y="511810"/>
                </a:lnTo>
                <a:lnTo>
                  <a:pt x="55829" y="511810"/>
                </a:lnTo>
                <a:lnTo>
                  <a:pt x="52095" y="509270"/>
                </a:lnTo>
                <a:lnTo>
                  <a:pt x="52298" y="509270"/>
                </a:lnTo>
                <a:lnTo>
                  <a:pt x="48679" y="508000"/>
                </a:lnTo>
                <a:lnTo>
                  <a:pt x="48869" y="508000"/>
                </a:lnTo>
                <a:lnTo>
                  <a:pt x="45364" y="505460"/>
                </a:lnTo>
                <a:lnTo>
                  <a:pt x="45554" y="505460"/>
                </a:lnTo>
                <a:lnTo>
                  <a:pt x="42163" y="502920"/>
                </a:lnTo>
                <a:lnTo>
                  <a:pt x="42341" y="502920"/>
                </a:lnTo>
                <a:lnTo>
                  <a:pt x="39077" y="500380"/>
                </a:lnTo>
                <a:lnTo>
                  <a:pt x="39255" y="500380"/>
                </a:lnTo>
                <a:lnTo>
                  <a:pt x="36118" y="497840"/>
                </a:lnTo>
                <a:lnTo>
                  <a:pt x="36283" y="497840"/>
                </a:lnTo>
                <a:lnTo>
                  <a:pt x="33274" y="495300"/>
                </a:lnTo>
                <a:lnTo>
                  <a:pt x="33439" y="495300"/>
                </a:lnTo>
                <a:lnTo>
                  <a:pt x="30568" y="492760"/>
                </a:lnTo>
                <a:lnTo>
                  <a:pt x="30721" y="492760"/>
                </a:lnTo>
                <a:lnTo>
                  <a:pt x="28003" y="490220"/>
                </a:lnTo>
                <a:lnTo>
                  <a:pt x="28155" y="490220"/>
                </a:lnTo>
                <a:lnTo>
                  <a:pt x="25577" y="486410"/>
                </a:lnTo>
                <a:lnTo>
                  <a:pt x="25717" y="486410"/>
                </a:lnTo>
                <a:lnTo>
                  <a:pt x="23304" y="483870"/>
                </a:lnTo>
                <a:lnTo>
                  <a:pt x="21183" y="480060"/>
                </a:lnTo>
                <a:lnTo>
                  <a:pt x="19215" y="476250"/>
                </a:lnTo>
                <a:lnTo>
                  <a:pt x="18059" y="473710"/>
                </a:lnTo>
                <a:lnTo>
                  <a:pt x="17525" y="473710"/>
                </a:lnTo>
                <a:lnTo>
                  <a:pt x="15786" y="469900"/>
                </a:lnTo>
                <a:lnTo>
                  <a:pt x="14325" y="466090"/>
                </a:lnTo>
                <a:lnTo>
                  <a:pt x="13055" y="462280"/>
                </a:lnTo>
                <a:lnTo>
                  <a:pt x="11950" y="458470"/>
                </a:lnTo>
                <a:lnTo>
                  <a:pt x="11049" y="454660"/>
                </a:lnTo>
                <a:lnTo>
                  <a:pt x="10528" y="450850"/>
                </a:lnTo>
                <a:lnTo>
                  <a:pt x="10375" y="450850"/>
                </a:lnTo>
                <a:lnTo>
                  <a:pt x="9817" y="445770"/>
                </a:lnTo>
                <a:lnTo>
                  <a:pt x="9512" y="441960"/>
                </a:lnTo>
                <a:lnTo>
                  <a:pt x="9512" y="87630"/>
                </a:lnTo>
                <a:lnTo>
                  <a:pt x="9842" y="82550"/>
                </a:lnTo>
                <a:lnTo>
                  <a:pt x="10375" y="78740"/>
                </a:lnTo>
                <a:lnTo>
                  <a:pt x="11099" y="74930"/>
                </a:lnTo>
                <a:lnTo>
                  <a:pt x="12014" y="71120"/>
                </a:lnTo>
                <a:lnTo>
                  <a:pt x="13119" y="67310"/>
                </a:lnTo>
                <a:lnTo>
                  <a:pt x="14414" y="63500"/>
                </a:lnTo>
                <a:lnTo>
                  <a:pt x="15875" y="59690"/>
                </a:lnTo>
                <a:lnTo>
                  <a:pt x="17525" y="55880"/>
                </a:lnTo>
                <a:lnTo>
                  <a:pt x="19329" y="52070"/>
                </a:lnTo>
                <a:lnTo>
                  <a:pt x="19909" y="52070"/>
                </a:lnTo>
                <a:lnTo>
                  <a:pt x="21297" y="49530"/>
                </a:lnTo>
                <a:lnTo>
                  <a:pt x="23431" y="45720"/>
                </a:lnTo>
                <a:lnTo>
                  <a:pt x="25717" y="43180"/>
                </a:lnTo>
                <a:lnTo>
                  <a:pt x="25577" y="43180"/>
                </a:lnTo>
                <a:lnTo>
                  <a:pt x="28155" y="39370"/>
                </a:lnTo>
                <a:lnTo>
                  <a:pt x="28003" y="39370"/>
                </a:lnTo>
                <a:lnTo>
                  <a:pt x="30721" y="36830"/>
                </a:lnTo>
                <a:lnTo>
                  <a:pt x="30568" y="36830"/>
                </a:lnTo>
                <a:lnTo>
                  <a:pt x="33439" y="34290"/>
                </a:lnTo>
                <a:lnTo>
                  <a:pt x="33274" y="34290"/>
                </a:lnTo>
                <a:lnTo>
                  <a:pt x="36283" y="30480"/>
                </a:lnTo>
                <a:lnTo>
                  <a:pt x="37164" y="30480"/>
                </a:lnTo>
                <a:lnTo>
                  <a:pt x="39255" y="27940"/>
                </a:lnTo>
                <a:lnTo>
                  <a:pt x="40165" y="27940"/>
                </a:lnTo>
                <a:lnTo>
                  <a:pt x="42341" y="25400"/>
                </a:lnTo>
                <a:lnTo>
                  <a:pt x="43859" y="25400"/>
                </a:lnTo>
                <a:lnTo>
                  <a:pt x="45554" y="24130"/>
                </a:lnTo>
                <a:lnTo>
                  <a:pt x="45364" y="24130"/>
                </a:lnTo>
                <a:lnTo>
                  <a:pt x="48869" y="21590"/>
                </a:lnTo>
                <a:lnTo>
                  <a:pt x="48679" y="21590"/>
                </a:lnTo>
                <a:lnTo>
                  <a:pt x="52298" y="19050"/>
                </a:lnTo>
                <a:lnTo>
                  <a:pt x="53962" y="19050"/>
                </a:lnTo>
                <a:lnTo>
                  <a:pt x="55829" y="17780"/>
                </a:lnTo>
                <a:lnTo>
                  <a:pt x="55625" y="17780"/>
                </a:lnTo>
                <a:lnTo>
                  <a:pt x="59448" y="16510"/>
                </a:lnTo>
                <a:lnTo>
                  <a:pt x="59232" y="16510"/>
                </a:lnTo>
                <a:lnTo>
                  <a:pt x="63169" y="15240"/>
                </a:lnTo>
                <a:lnTo>
                  <a:pt x="62941" y="15240"/>
                </a:lnTo>
                <a:lnTo>
                  <a:pt x="66967" y="13970"/>
                </a:lnTo>
                <a:lnTo>
                  <a:pt x="66738" y="13970"/>
                </a:lnTo>
                <a:lnTo>
                  <a:pt x="70840" y="12700"/>
                </a:lnTo>
                <a:lnTo>
                  <a:pt x="70611" y="12700"/>
                </a:lnTo>
                <a:lnTo>
                  <a:pt x="74802" y="11430"/>
                </a:lnTo>
                <a:lnTo>
                  <a:pt x="74574" y="11430"/>
                </a:lnTo>
                <a:lnTo>
                  <a:pt x="78828" y="10160"/>
                </a:lnTo>
                <a:lnTo>
                  <a:pt x="2191702" y="10160"/>
                </a:lnTo>
                <a:lnTo>
                  <a:pt x="2189733" y="8890"/>
                </a:lnTo>
                <a:lnTo>
                  <a:pt x="2181542" y="6350"/>
                </a:lnTo>
                <a:lnTo>
                  <a:pt x="2177300" y="3810"/>
                </a:lnTo>
                <a:close/>
              </a:path>
              <a:path w="2241550" h="528320">
                <a:moveTo>
                  <a:pt x="2223897" y="472440"/>
                </a:moveTo>
                <a:lnTo>
                  <a:pt x="2221992" y="476250"/>
                </a:lnTo>
                <a:lnTo>
                  <a:pt x="2220023" y="480060"/>
                </a:lnTo>
                <a:lnTo>
                  <a:pt x="2217889" y="483870"/>
                </a:lnTo>
                <a:lnTo>
                  <a:pt x="2215603" y="486410"/>
                </a:lnTo>
                <a:lnTo>
                  <a:pt x="2215743" y="486410"/>
                </a:lnTo>
                <a:lnTo>
                  <a:pt x="2213178" y="490220"/>
                </a:lnTo>
                <a:lnTo>
                  <a:pt x="2213317" y="490220"/>
                </a:lnTo>
                <a:lnTo>
                  <a:pt x="2210600" y="492760"/>
                </a:lnTo>
                <a:lnTo>
                  <a:pt x="2210752" y="492760"/>
                </a:lnTo>
                <a:lnTo>
                  <a:pt x="2207882" y="495300"/>
                </a:lnTo>
                <a:lnTo>
                  <a:pt x="2208047" y="495300"/>
                </a:lnTo>
                <a:lnTo>
                  <a:pt x="2205037" y="497840"/>
                </a:lnTo>
                <a:lnTo>
                  <a:pt x="2205215" y="497840"/>
                </a:lnTo>
                <a:lnTo>
                  <a:pt x="2202065" y="500380"/>
                </a:lnTo>
                <a:lnTo>
                  <a:pt x="2202243" y="500380"/>
                </a:lnTo>
                <a:lnTo>
                  <a:pt x="2198979" y="502920"/>
                </a:lnTo>
                <a:lnTo>
                  <a:pt x="2199157" y="502920"/>
                </a:lnTo>
                <a:lnTo>
                  <a:pt x="2195766" y="505460"/>
                </a:lnTo>
                <a:lnTo>
                  <a:pt x="2195956" y="505460"/>
                </a:lnTo>
                <a:lnTo>
                  <a:pt x="2192451" y="508000"/>
                </a:lnTo>
                <a:lnTo>
                  <a:pt x="2192642" y="508000"/>
                </a:lnTo>
                <a:lnTo>
                  <a:pt x="2189022" y="509270"/>
                </a:lnTo>
                <a:lnTo>
                  <a:pt x="2189226" y="509270"/>
                </a:lnTo>
                <a:lnTo>
                  <a:pt x="2185492" y="511810"/>
                </a:lnTo>
                <a:lnTo>
                  <a:pt x="2185708" y="511810"/>
                </a:lnTo>
                <a:lnTo>
                  <a:pt x="2181872" y="513080"/>
                </a:lnTo>
                <a:lnTo>
                  <a:pt x="2182088" y="513080"/>
                </a:lnTo>
                <a:lnTo>
                  <a:pt x="2178151" y="514350"/>
                </a:lnTo>
                <a:lnTo>
                  <a:pt x="2178380" y="514350"/>
                </a:lnTo>
                <a:lnTo>
                  <a:pt x="2174354" y="515620"/>
                </a:lnTo>
                <a:lnTo>
                  <a:pt x="2174582" y="515620"/>
                </a:lnTo>
                <a:lnTo>
                  <a:pt x="2170480" y="516890"/>
                </a:lnTo>
                <a:lnTo>
                  <a:pt x="2170709" y="516890"/>
                </a:lnTo>
                <a:lnTo>
                  <a:pt x="2166518" y="518160"/>
                </a:lnTo>
                <a:lnTo>
                  <a:pt x="2162733" y="518160"/>
                </a:lnTo>
                <a:lnTo>
                  <a:pt x="2158403" y="519430"/>
                </a:lnTo>
                <a:lnTo>
                  <a:pt x="2189733" y="519430"/>
                </a:lnTo>
                <a:lnTo>
                  <a:pt x="2193671" y="518160"/>
                </a:lnTo>
                <a:lnTo>
                  <a:pt x="2214702" y="501650"/>
                </a:lnTo>
                <a:lnTo>
                  <a:pt x="2217724" y="499110"/>
                </a:lnTo>
                <a:lnTo>
                  <a:pt x="2220595" y="495300"/>
                </a:lnTo>
                <a:lnTo>
                  <a:pt x="2223300" y="492760"/>
                </a:lnTo>
                <a:lnTo>
                  <a:pt x="2225840" y="488950"/>
                </a:lnTo>
                <a:lnTo>
                  <a:pt x="2228214" y="485140"/>
                </a:lnTo>
                <a:lnTo>
                  <a:pt x="2230412" y="481330"/>
                </a:lnTo>
                <a:lnTo>
                  <a:pt x="2232431" y="477520"/>
                </a:lnTo>
                <a:lnTo>
                  <a:pt x="2234260" y="473710"/>
                </a:lnTo>
                <a:lnTo>
                  <a:pt x="2223808" y="473710"/>
                </a:lnTo>
                <a:lnTo>
                  <a:pt x="2223897" y="472440"/>
                </a:lnTo>
                <a:close/>
              </a:path>
              <a:path w="2241550" h="528320">
                <a:moveTo>
                  <a:pt x="17424" y="472440"/>
                </a:moveTo>
                <a:lnTo>
                  <a:pt x="17525" y="473710"/>
                </a:lnTo>
                <a:lnTo>
                  <a:pt x="18059" y="473710"/>
                </a:lnTo>
                <a:lnTo>
                  <a:pt x="17424" y="472440"/>
                </a:lnTo>
                <a:close/>
              </a:path>
              <a:path w="2241550" h="528320">
                <a:moveTo>
                  <a:pt x="2230983" y="449580"/>
                </a:moveTo>
                <a:lnTo>
                  <a:pt x="2230221" y="454660"/>
                </a:lnTo>
                <a:lnTo>
                  <a:pt x="2229307" y="458470"/>
                </a:lnTo>
                <a:lnTo>
                  <a:pt x="2228202" y="462280"/>
                </a:lnTo>
                <a:lnTo>
                  <a:pt x="2226906" y="466090"/>
                </a:lnTo>
                <a:lnTo>
                  <a:pt x="2225446" y="469900"/>
                </a:lnTo>
                <a:lnTo>
                  <a:pt x="2223808" y="473710"/>
                </a:lnTo>
                <a:lnTo>
                  <a:pt x="2234260" y="473710"/>
                </a:lnTo>
                <a:lnTo>
                  <a:pt x="2235898" y="468630"/>
                </a:lnTo>
                <a:lnTo>
                  <a:pt x="2237333" y="464820"/>
                </a:lnTo>
                <a:lnTo>
                  <a:pt x="2238565" y="461010"/>
                </a:lnTo>
                <a:lnTo>
                  <a:pt x="2239581" y="455930"/>
                </a:lnTo>
                <a:lnTo>
                  <a:pt x="2240381" y="452120"/>
                </a:lnTo>
                <a:lnTo>
                  <a:pt x="2240527" y="450850"/>
                </a:lnTo>
                <a:lnTo>
                  <a:pt x="2230958" y="450850"/>
                </a:lnTo>
                <a:lnTo>
                  <a:pt x="2230983" y="449580"/>
                </a:lnTo>
                <a:close/>
              </a:path>
              <a:path w="2241550" h="528320">
                <a:moveTo>
                  <a:pt x="10337" y="449580"/>
                </a:moveTo>
                <a:lnTo>
                  <a:pt x="10375" y="450850"/>
                </a:lnTo>
                <a:lnTo>
                  <a:pt x="10528" y="450850"/>
                </a:lnTo>
                <a:lnTo>
                  <a:pt x="10337" y="449580"/>
                </a:lnTo>
                <a:close/>
              </a:path>
              <a:path w="2241550" h="528320">
                <a:moveTo>
                  <a:pt x="2240965" y="82550"/>
                </a:moveTo>
                <a:lnTo>
                  <a:pt x="2231478" y="82550"/>
                </a:lnTo>
                <a:lnTo>
                  <a:pt x="2231809" y="87630"/>
                </a:lnTo>
                <a:lnTo>
                  <a:pt x="2231796" y="441960"/>
                </a:lnTo>
                <a:lnTo>
                  <a:pt x="2231478" y="445770"/>
                </a:lnTo>
                <a:lnTo>
                  <a:pt x="2230958" y="450850"/>
                </a:lnTo>
                <a:lnTo>
                  <a:pt x="2240527" y="450850"/>
                </a:lnTo>
                <a:lnTo>
                  <a:pt x="2240965" y="447040"/>
                </a:lnTo>
                <a:lnTo>
                  <a:pt x="2241321" y="441960"/>
                </a:lnTo>
                <a:lnTo>
                  <a:pt x="2241321" y="86360"/>
                </a:lnTo>
                <a:lnTo>
                  <a:pt x="2240965" y="82550"/>
                </a:lnTo>
                <a:close/>
              </a:path>
              <a:path w="2241550" h="528320">
                <a:moveTo>
                  <a:pt x="9956" y="82550"/>
                </a:moveTo>
                <a:lnTo>
                  <a:pt x="9817" y="83820"/>
                </a:lnTo>
                <a:lnTo>
                  <a:pt x="9956" y="82550"/>
                </a:lnTo>
                <a:close/>
              </a:path>
              <a:path w="2241550" h="528320">
                <a:moveTo>
                  <a:pt x="2232431" y="52070"/>
                </a:moveTo>
                <a:lnTo>
                  <a:pt x="2221992" y="52070"/>
                </a:lnTo>
                <a:lnTo>
                  <a:pt x="2223897" y="55880"/>
                </a:lnTo>
                <a:lnTo>
                  <a:pt x="2225535" y="59690"/>
                </a:lnTo>
                <a:lnTo>
                  <a:pt x="2226995" y="63500"/>
                </a:lnTo>
                <a:lnTo>
                  <a:pt x="2228278" y="67310"/>
                </a:lnTo>
                <a:lnTo>
                  <a:pt x="2229370" y="71120"/>
                </a:lnTo>
                <a:lnTo>
                  <a:pt x="2230272" y="74930"/>
                </a:lnTo>
                <a:lnTo>
                  <a:pt x="2230983" y="78740"/>
                </a:lnTo>
                <a:lnTo>
                  <a:pt x="2231504" y="83820"/>
                </a:lnTo>
                <a:lnTo>
                  <a:pt x="2231478" y="82550"/>
                </a:lnTo>
                <a:lnTo>
                  <a:pt x="2240965" y="82550"/>
                </a:lnTo>
                <a:lnTo>
                  <a:pt x="2240381" y="77470"/>
                </a:lnTo>
                <a:lnTo>
                  <a:pt x="2239581" y="73660"/>
                </a:lnTo>
                <a:lnTo>
                  <a:pt x="2238565" y="68580"/>
                </a:lnTo>
                <a:lnTo>
                  <a:pt x="2237333" y="64770"/>
                </a:lnTo>
                <a:lnTo>
                  <a:pt x="2235898" y="59690"/>
                </a:lnTo>
                <a:lnTo>
                  <a:pt x="2234260" y="55880"/>
                </a:lnTo>
                <a:lnTo>
                  <a:pt x="2232431" y="52070"/>
                </a:lnTo>
                <a:close/>
              </a:path>
              <a:path w="2241550" h="528320">
                <a:moveTo>
                  <a:pt x="19909" y="52070"/>
                </a:moveTo>
                <a:lnTo>
                  <a:pt x="19329" y="52070"/>
                </a:lnTo>
                <a:lnTo>
                  <a:pt x="19215" y="53340"/>
                </a:lnTo>
                <a:lnTo>
                  <a:pt x="19909" y="52070"/>
                </a:lnTo>
                <a:close/>
              </a:path>
              <a:path w="2241550" h="528320">
                <a:moveTo>
                  <a:pt x="2217724" y="30480"/>
                </a:moveTo>
                <a:lnTo>
                  <a:pt x="2205037" y="30480"/>
                </a:lnTo>
                <a:lnTo>
                  <a:pt x="2208047" y="34290"/>
                </a:lnTo>
                <a:lnTo>
                  <a:pt x="2207882" y="34290"/>
                </a:lnTo>
                <a:lnTo>
                  <a:pt x="2210752" y="36830"/>
                </a:lnTo>
                <a:lnTo>
                  <a:pt x="2210600" y="36830"/>
                </a:lnTo>
                <a:lnTo>
                  <a:pt x="2213317" y="39370"/>
                </a:lnTo>
                <a:lnTo>
                  <a:pt x="2213178" y="39370"/>
                </a:lnTo>
                <a:lnTo>
                  <a:pt x="2215743" y="43180"/>
                </a:lnTo>
                <a:lnTo>
                  <a:pt x="2215603" y="43180"/>
                </a:lnTo>
                <a:lnTo>
                  <a:pt x="2218016" y="45720"/>
                </a:lnTo>
                <a:lnTo>
                  <a:pt x="2220137" y="49530"/>
                </a:lnTo>
                <a:lnTo>
                  <a:pt x="2222106" y="53340"/>
                </a:lnTo>
                <a:lnTo>
                  <a:pt x="2221992" y="52070"/>
                </a:lnTo>
                <a:lnTo>
                  <a:pt x="2232431" y="52070"/>
                </a:lnTo>
                <a:lnTo>
                  <a:pt x="2220595" y="33020"/>
                </a:lnTo>
                <a:lnTo>
                  <a:pt x="2217724" y="30480"/>
                </a:lnTo>
                <a:close/>
              </a:path>
              <a:path w="2241550" h="528320">
                <a:moveTo>
                  <a:pt x="37164" y="30480"/>
                </a:moveTo>
                <a:lnTo>
                  <a:pt x="36283" y="30480"/>
                </a:lnTo>
                <a:lnTo>
                  <a:pt x="36118" y="31750"/>
                </a:lnTo>
                <a:lnTo>
                  <a:pt x="37164" y="30480"/>
                </a:lnTo>
                <a:close/>
              </a:path>
              <a:path w="2241550" h="528320">
                <a:moveTo>
                  <a:pt x="2215709" y="27940"/>
                </a:moveTo>
                <a:lnTo>
                  <a:pt x="2202065" y="27940"/>
                </a:lnTo>
                <a:lnTo>
                  <a:pt x="2205215" y="31750"/>
                </a:lnTo>
                <a:lnTo>
                  <a:pt x="2205037" y="30480"/>
                </a:lnTo>
                <a:lnTo>
                  <a:pt x="2217724" y="30480"/>
                </a:lnTo>
                <a:lnTo>
                  <a:pt x="2215709" y="27940"/>
                </a:lnTo>
                <a:close/>
              </a:path>
              <a:path w="2241550" h="528320">
                <a:moveTo>
                  <a:pt x="40165" y="27940"/>
                </a:moveTo>
                <a:lnTo>
                  <a:pt x="39255" y="27940"/>
                </a:lnTo>
                <a:lnTo>
                  <a:pt x="39077" y="29210"/>
                </a:lnTo>
                <a:lnTo>
                  <a:pt x="40165" y="27940"/>
                </a:lnTo>
                <a:close/>
              </a:path>
              <a:path w="2241550" h="528320">
                <a:moveTo>
                  <a:pt x="2213114" y="25400"/>
                </a:moveTo>
                <a:lnTo>
                  <a:pt x="2198979" y="25400"/>
                </a:lnTo>
                <a:lnTo>
                  <a:pt x="2202243" y="29210"/>
                </a:lnTo>
                <a:lnTo>
                  <a:pt x="2202065" y="27940"/>
                </a:lnTo>
                <a:lnTo>
                  <a:pt x="2215709" y="27940"/>
                </a:lnTo>
                <a:lnTo>
                  <a:pt x="2214702" y="26670"/>
                </a:lnTo>
                <a:lnTo>
                  <a:pt x="2213114" y="25400"/>
                </a:lnTo>
                <a:close/>
              </a:path>
              <a:path w="2241550" h="528320">
                <a:moveTo>
                  <a:pt x="43859" y="25400"/>
                </a:moveTo>
                <a:lnTo>
                  <a:pt x="42341" y="25400"/>
                </a:lnTo>
                <a:lnTo>
                  <a:pt x="42163" y="26670"/>
                </a:lnTo>
                <a:lnTo>
                  <a:pt x="43859" y="25400"/>
                </a:lnTo>
                <a:close/>
              </a:path>
              <a:path w="2241550" h="528320">
                <a:moveTo>
                  <a:pt x="2204770" y="19050"/>
                </a:moveTo>
                <a:lnTo>
                  <a:pt x="2189022" y="19050"/>
                </a:lnTo>
                <a:lnTo>
                  <a:pt x="2192642" y="21590"/>
                </a:lnTo>
                <a:lnTo>
                  <a:pt x="2192451" y="21590"/>
                </a:lnTo>
                <a:lnTo>
                  <a:pt x="2195956" y="24130"/>
                </a:lnTo>
                <a:lnTo>
                  <a:pt x="2195766" y="24130"/>
                </a:lnTo>
                <a:lnTo>
                  <a:pt x="2199157" y="26670"/>
                </a:lnTo>
                <a:lnTo>
                  <a:pt x="2198979" y="25400"/>
                </a:lnTo>
                <a:lnTo>
                  <a:pt x="2213114" y="25400"/>
                </a:lnTo>
                <a:lnTo>
                  <a:pt x="2211527" y="24130"/>
                </a:lnTo>
                <a:lnTo>
                  <a:pt x="2208225" y="21590"/>
                </a:lnTo>
                <a:lnTo>
                  <a:pt x="2204770" y="19050"/>
                </a:lnTo>
                <a:close/>
              </a:path>
              <a:path w="2241550" h="528320">
                <a:moveTo>
                  <a:pt x="53962" y="19050"/>
                </a:moveTo>
                <a:lnTo>
                  <a:pt x="52298" y="19050"/>
                </a:lnTo>
                <a:lnTo>
                  <a:pt x="52095" y="20320"/>
                </a:lnTo>
                <a:lnTo>
                  <a:pt x="53962" y="19050"/>
                </a:lnTo>
                <a:close/>
              </a:path>
              <a:path w="2241550" h="528320">
                <a:moveTo>
                  <a:pt x="2191702" y="10160"/>
                </a:moveTo>
                <a:lnTo>
                  <a:pt x="2162492" y="10160"/>
                </a:lnTo>
                <a:lnTo>
                  <a:pt x="2166759" y="11430"/>
                </a:lnTo>
                <a:lnTo>
                  <a:pt x="2166518" y="11430"/>
                </a:lnTo>
                <a:lnTo>
                  <a:pt x="2170709" y="12700"/>
                </a:lnTo>
                <a:lnTo>
                  <a:pt x="2170480" y="12700"/>
                </a:lnTo>
                <a:lnTo>
                  <a:pt x="2174582" y="13970"/>
                </a:lnTo>
                <a:lnTo>
                  <a:pt x="2174354" y="13970"/>
                </a:lnTo>
                <a:lnTo>
                  <a:pt x="2178380" y="15240"/>
                </a:lnTo>
                <a:lnTo>
                  <a:pt x="2178151" y="15240"/>
                </a:lnTo>
                <a:lnTo>
                  <a:pt x="2182088" y="16510"/>
                </a:lnTo>
                <a:lnTo>
                  <a:pt x="2181872" y="16510"/>
                </a:lnTo>
                <a:lnTo>
                  <a:pt x="2185708" y="17780"/>
                </a:lnTo>
                <a:lnTo>
                  <a:pt x="2185492" y="17780"/>
                </a:lnTo>
                <a:lnTo>
                  <a:pt x="2189226" y="20320"/>
                </a:lnTo>
                <a:lnTo>
                  <a:pt x="2189022" y="19050"/>
                </a:lnTo>
                <a:lnTo>
                  <a:pt x="2204770" y="19050"/>
                </a:lnTo>
                <a:lnTo>
                  <a:pt x="2201189" y="16510"/>
                </a:lnTo>
                <a:lnTo>
                  <a:pt x="2197493" y="13970"/>
                </a:lnTo>
                <a:lnTo>
                  <a:pt x="2193671" y="11430"/>
                </a:lnTo>
                <a:lnTo>
                  <a:pt x="2191702" y="10160"/>
                </a:lnTo>
                <a:close/>
              </a:path>
              <a:path w="2241550" h="528320">
                <a:moveTo>
                  <a:pt x="82918" y="10160"/>
                </a:moveTo>
                <a:lnTo>
                  <a:pt x="78828" y="10160"/>
                </a:lnTo>
                <a:lnTo>
                  <a:pt x="78587" y="11430"/>
                </a:lnTo>
                <a:lnTo>
                  <a:pt x="82918" y="10160"/>
                </a:lnTo>
                <a:close/>
              </a:path>
              <a:path w="2241550" h="528320">
                <a:moveTo>
                  <a:pt x="2162492" y="10160"/>
                </a:moveTo>
                <a:lnTo>
                  <a:pt x="2158403" y="10160"/>
                </a:lnTo>
                <a:lnTo>
                  <a:pt x="2162733" y="11430"/>
                </a:lnTo>
                <a:lnTo>
                  <a:pt x="2162492" y="10160"/>
                </a:lnTo>
                <a:close/>
              </a:path>
              <a:path w="2241550" h="528320">
                <a:moveTo>
                  <a:pt x="2164054" y="1270"/>
                </a:moveTo>
                <a:lnTo>
                  <a:pt x="77266" y="1270"/>
                </a:lnTo>
                <a:lnTo>
                  <a:pt x="68364" y="3810"/>
                </a:lnTo>
                <a:lnTo>
                  <a:pt x="2172957" y="3810"/>
                </a:lnTo>
                <a:lnTo>
                  <a:pt x="2164054" y="1270"/>
                </a:lnTo>
                <a:close/>
              </a:path>
              <a:path w="2241550" h="528320">
                <a:moveTo>
                  <a:pt x="2154847" y="0"/>
                </a:moveTo>
                <a:lnTo>
                  <a:pt x="86474" y="0"/>
                </a:lnTo>
                <a:lnTo>
                  <a:pt x="81838" y="1270"/>
                </a:lnTo>
                <a:lnTo>
                  <a:pt x="2159482" y="1270"/>
                </a:lnTo>
                <a:lnTo>
                  <a:pt x="2154847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06881" y="435222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完成作业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7825" y="373062"/>
            <a:ext cx="935355" cy="311150"/>
          </a:xfrm>
          <a:custGeom>
            <a:avLst/>
            <a:gdLst/>
            <a:ahLst/>
            <a:cxnLst/>
            <a:rect l="l" t="t" r="r" b="b"/>
            <a:pathLst>
              <a:path w="935354" h="311150">
                <a:moveTo>
                  <a:pt x="935037" y="0"/>
                </a:moveTo>
                <a:lnTo>
                  <a:pt x="0" y="0"/>
                </a:lnTo>
                <a:lnTo>
                  <a:pt x="0" y="311150"/>
                </a:lnTo>
                <a:lnTo>
                  <a:pt x="935037" y="311150"/>
                </a:lnTo>
                <a:lnTo>
                  <a:pt x="935037" y="292100"/>
                </a:lnTo>
                <a:lnTo>
                  <a:pt x="38100" y="292100"/>
                </a:lnTo>
                <a:lnTo>
                  <a:pt x="19050" y="273050"/>
                </a:lnTo>
                <a:lnTo>
                  <a:pt x="38100" y="273050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935037" y="19050"/>
                </a:lnTo>
                <a:lnTo>
                  <a:pt x="935037" y="0"/>
                </a:lnTo>
                <a:close/>
              </a:path>
              <a:path w="935354" h="311150">
                <a:moveTo>
                  <a:pt x="38100" y="273050"/>
                </a:moveTo>
                <a:lnTo>
                  <a:pt x="19050" y="273050"/>
                </a:lnTo>
                <a:lnTo>
                  <a:pt x="38100" y="292100"/>
                </a:lnTo>
                <a:lnTo>
                  <a:pt x="38100" y="273050"/>
                </a:lnTo>
                <a:close/>
              </a:path>
              <a:path w="935354" h="311150">
                <a:moveTo>
                  <a:pt x="896937" y="273050"/>
                </a:moveTo>
                <a:lnTo>
                  <a:pt x="38100" y="273050"/>
                </a:lnTo>
                <a:lnTo>
                  <a:pt x="38100" y="292100"/>
                </a:lnTo>
                <a:lnTo>
                  <a:pt x="896937" y="292100"/>
                </a:lnTo>
                <a:lnTo>
                  <a:pt x="896937" y="273050"/>
                </a:lnTo>
                <a:close/>
              </a:path>
              <a:path w="935354" h="311150">
                <a:moveTo>
                  <a:pt x="896937" y="19050"/>
                </a:moveTo>
                <a:lnTo>
                  <a:pt x="896937" y="292100"/>
                </a:lnTo>
                <a:lnTo>
                  <a:pt x="915987" y="273050"/>
                </a:lnTo>
                <a:lnTo>
                  <a:pt x="935037" y="273050"/>
                </a:lnTo>
                <a:lnTo>
                  <a:pt x="935037" y="38100"/>
                </a:lnTo>
                <a:lnTo>
                  <a:pt x="915987" y="38100"/>
                </a:lnTo>
                <a:lnTo>
                  <a:pt x="896937" y="19050"/>
                </a:lnTo>
                <a:close/>
              </a:path>
              <a:path w="935354" h="311150">
                <a:moveTo>
                  <a:pt x="935037" y="273050"/>
                </a:moveTo>
                <a:lnTo>
                  <a:pt x="915987" y="273050"/>
                </a:lnTo>
                <a:lnTo>
                  <a:pt x="896937" y="292100"/>
                </a:lnTo>
                <a:lnTo>
                  <a:pt x="935037" y="292100"/>
                </a:lnTo>
                <a:lnTo>
                  <a:pt x="935037" y="273050"/>
                </a:lnTo>
                <a:close/>
              </a:path>
              <a:path w="935354" h="311150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935354" h="311150">
                <a:moveTo>
                  <a:pt x="896937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896937" y="38100"/>
                </a:lnTo>
                <a:lnTo>
                  <a:pt x="896937" y="19050"/>
                </a:lnTo>
                <a:close/>
              </a:path>
              <a:path w="935354" h="311150">
                <a:moveTo>
                  <a:pt x="935037" y="19050"/>
                </a:moveTo>
                <a:lnTo>
                  <a:pt x="896937" y="19050"/>
                </a:lnTo>
                <a:lnTo>
                  <a:pt x="915987" y="38100"/>
                </a:lnTo>
                <a:lnTo>
                  <a:pt x="935037" y="38100"/>
                </a:lnTo>
                <a:lnTo>
                  <a:pt x="935037" y="19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86690" rIns="0" bIns="0" rtlCol="0">
            <a:spAutoFit/>
          </a:bodyPr>
          <a:lstStyle/>
          <a:p>
            <a:pPr marL="265430" marR="267970">
              <a:lnSpc>
                <a:spcPct val="100000"/>
              </a:lnSpc>
              <a:spcBef>
                <a:spcPts val="147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995" y="220979"/>
            <a:ext cx="2687320" cy="364490"/>
          </a:xfrm>
          <a:custGeom>
            <a:avLst/>
            <a:gdLst/>
            <a:ahLst/>
            <a:cxnLst/>
            <a:rect l="l" t="t" r="r" b="b"/>
            <a:pathLst>
              <a:path w="2687320" h="364490">
                <a:moveTo>
                  <a:pt x="0" y="0"/>
                </a:moveTo>
                <a:lnTo>
                  <a:pt x="2686812" y="0"/>
                </a:lnTo>
                <a:lnTo>
                  <a:pt x="2686812" y="364236"/>
                </a:lnTo>
                <a:lnTo>
                  <a:pt x="0" y="364236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5459" y="187642"/>
            <a:ext cx="149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 业 界</a:t>
            </a:r>
            <a:r>
              <a:rPr sz="2400" spc="-2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548" y="643247"/>
            <a:ext cx="4520184" cy="40186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85820" y="4680983"/>
            <a:ext cx="1572286" cy="39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74720" y="3886200"/>
            <a:ext cx="3154679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975633" y="3961028"/>
            <a:ext cx="231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完成后，点击“提交”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305" y="431800"/>
            <a:ext cx="226187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考 试 </a:t>
            </a:r>
            <a:r>
              <a:rPr lang="zh-CN" sz="36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要 求</a:t>
            </a:r>
            <a:endParaRPr lang="zh-CN" sz="3600" dirty="0">
              <a:solidFill>
                <a:srgbClr val="8CC63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2447" y="1081087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0" y="0"/>
                </a:moveTo>
                <a:lnTo>
                  <a:pt x="2794027" y="0"/>
                </a:lnTo>
              </a:path>
            </a:pathLst>
          </a:custGeom>
          <a:ln w="3175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0088" y="1495107"/>
            <a:ext cx="4898390" cy="2162175"/>
          </a:xfrm>
          <a:prstGeom prst="rect">
            <a:avLst/>
          </a:prstGeom>
        </p:spPr>
        <p:txBody>
          <a:bodyPr vert="horz" wrap="square" lIns="0" tIns="31559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2485"/>
              </a:spcBef>
              <a:tabLst>
                <a:tab pos="2541905" algn="l"/>
                <a:tab pos="3406775" algn="l"/>
              </a:tabLst>
            </a:pP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--</a:t>
            </a:r>
            <a:r>
              <a:rPr sz="2400" b="1" spc="-2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考试要求：观看课程视频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&gt;90%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--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考试时间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：90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分钟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--</a:t>
            </a:r>
            <a:r>
              <a:rPr sz="2400" b="1" spc="-7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考试题型：客观题（选择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判断）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0558" y="1038225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0" y="0"/>
                </a:moveTo>
                <a:lnTo>
                  <a:pt x="2794029" y="0"/>
                </a:lnTo>
              </a:path>
            </a:pathLst>
          </a:custGeom>
          <a:ln w="3175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7744" y="382587"/>
            <a:ext cx="1211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</a:tabLst>
            </a:pPr>
            <a:r>
              <a:rPr sz="36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考	试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39" y="1514855"/>
            <a:ext cx="8883396" cy="21153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08825" y="1809750"/>
            <a:ext cx="522605" cy="374650"/>
          </a:xfrm>
          <a:custGeom>
            <a:avLst/>
            <a:gdLst/>
            <a:ahLst/>
            <a:cxnLst/>
            <a:rect l="l" t="t" r="r" b="b"/>
            <a:pathLst>
              <a:path w="522604" h="374650">
                <a:moveTo>
                  <a:pt x="493712" y="0"/>
                </a:moveTo>
                <a:lnTo>
                  <a:pt x="28575" y="0"/>
                </a:lnTo>
                <a:lnTo>
                  <a:pt x="24510" y="292"/>
                </a:lnTo>
                <a:lnTo>
                  <a:pt x="0" y="28575"/>
                </a:lnTo>
                <a:lnTo>
                  <a:pt x="0" y="346075"/>
                </a:lnTo>
                <a:lnTo>
                  <a:pt x="28575" y="374650"/>
                </a:lnTo>
                <a:lnTo>
                  <a:pt x="493712" y="374650"/>
                </a:lnTo>
                <a:lnTo>
                  <a:pt x="522287" y="346075"/>
                </a:lnTo>
                <a:lnTo>
                  <a:pt x="57150" y="346075"/>
                </a:lnTo>
                <a:lnTo>
                  <a:pt x="28575" y="317500"/>
                </a:lnTo>
                <a:lnTo>
                  <a:pt x="57150" y="317500"/>
                </a:lnTo>
                <a:lnTo>
                  <a:pt x="57150" y="57150"/>
                </a:lnTo>
                <a:lnTo>
                  <a:pt x="28575" y="57150"/>
                </a:lnTo>
                <a:lnTo>
                  <a:pt x="57150" y="28575"/>
                </a:lnTo>
                <a:lnTo>
                  <a:pt x="522287" y="28575"/>
                </a:lnTo>
                <a:lnTo>
                  <a:pt x="521995" y="24511"/>
                </a:lnTo>
                <a:lnTo>
                  <a:pt x="497776" y="292"/>
                </a:lnTo>
                <a:lnTo>
                  <a:pt x="493712" y="0"/>
                </a:lnTo>
                <a:close/>
              </a:path>
              <a:path w="522604" h="374650">
                <a:moveTo>
                  <a:pt x="57150" y="317500"/>
                </a:moveTo>
                <a:lnTo>
                  <a:pt x="28575" y="317500"/>
                </a:lnTo>
                <a:lnTo>
                  <a:pt x="57150" y="346075"/>
                </a:lnTo>
                <a:lnTo>
                  <a:pt x="57150" y="317500"/>
                </a:lnTo>
                <a:close/>
              </a:path>
              <a:path w="522604" h="374650">
                <a:moveTo>
                  <a:pt x="465137" y="317500"/>
                </a:moveTo>
                <a:lnTo>
                  <a:pt x="57150" y="317500"/>
                </a:lnTo>
                <a:lnTo>
                  <a:pt x="57150" y="346075"/>
                </a:lnTo>
                <a:lnTo>
                  <a:pt x="465137" y="346075"/>
                </a:lnTo>
                <a:lnTo>
                  <a:pt x="465137" y="317500"/>
                </a:lnTo>
                <a:close/>
              </a:path>
              <a:path w="522604" h="374650">
                <a:moveTo>
                  <a:pt x="465137" y="28575"/>
                </a:moveTo>
                <a:lnTo>
                  <a:pt x="465137" y="346075"/>
                </a:lnTo>
                <a:lnTo>
                  <a:pt x="493712" y="317500"/>
                </a:lnTo>
                <a:lnTo>
                  <a:pt x="522287" y="317500"/>
                </a:lnTo>
                <a:lnTo>
                  <a:pt x="522287" y="57150"/>
                </a:lnTo>
                <a:lnTo>
                  <a:pt x="493712" y="57150"/>
                </a:lnTo>
                <a:lnTo>
                  <a:pt x="465137" y="28575"/>
                </a:lnTo>
                <a:close/>
              </a:path>
              <a:path w="522604" h="374650">
                <a:moveTo>
                  <a:pt x="522287" y="317500"/>
                </a:moveTo>
                <a:lnTo>
                  <a:pt x="493712" y="317500"/>
                </a:lnTo>
                <a:lnTo>
                  <a:pt x="465137" y="346075"/>
                </a:lnTo>
                <a:lnTo>
                  <a:pt x="522287" y="346075"/>
                </a:lnTo>
                <a:lnTo>
                  <a:pt x="522287" y="317500"/>
                </a:lnTo>
                <a:close/>
              </a:path>
              <a:path w="522604" h="374650">
                <a:moveTo>
                  <a:pt x="57150" y="28575"/>
                </a:moveTo>
                <a:lnTo>
                  <a:pt x="28575" y="57150"/>
                </a:lnTo>
                <a:lnTo>
                  <a:pt x="57150" y="57150"/>
                </a:lnTo>
                <a:lnTo>
                  <a:pt x="57150" y="28575"/>
                </a:lnTo>
                <a:close/>
              </a:path>
              <a:path w="522604" h="374650">
                <a:moveTo>
                  <a:pt x="465137" y="28575"/>
                </a:moveTo>
                <a:lnTo>
                  <a:pt x="57150" y="28575"/>
                </a:lnTo>
                <a:lnTo>
                  <a:pt x="57150" y="57150"/>
                </a:lnTo>
                <a:lnTo>
                  <a:pt x="465137" y="57150"/>
                </a:lnTo>
                <a:lnTo>
                  <a:pt x="465137" y="28575"/>
                </a:lnTo>
                <a:close/>
              </a:path>
              <a:path w="522604" h="374650">
                <a:moveTo>
                  <a:pt x="522287" y="28575"/>
                </a:moveTo>
                <a:lnTo>
                  <a:pt x="465137" y="28575"/>
                </a:lnTo>
                <a:lnTo>
                  <a:pt x="493712" y="57150"/>
                </a:lnTo>
                <a:lnTo>
                  <a:pt x="522287" y="57150"/>
                </a:lnTo>
                <a:lnTo>
                  <a:pt x="522287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" y="220979"/>
            <a:ext cx="8389620" cy="36560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039867"/>
            <a:ext cx="9144000" cy="104139"/>
          </a:xfrm>
          <a:custGeom>
            <a:avLst/>
            <a:gdLst/>
            <a:ahLst/>
            <a:cxnLst/>
            <a:rect l="l" t="t" r="r" b="b"/>
            <a:pathLst>
              <a:path w="9144000" h="104139">
                <a:moveTo>
                  <a:pt x="0" y="0"/>
                </a:moveTo>
                <a:lnTo>
                  <a:pt x="9144000" y="0"/>
                </a:lnTo>
                <a:lnTo>
                  <a:pt x="9144000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0965"/>
          </a:xfrm>
          <a:custGeom>
            <a:avLst/>
            <a:gdLst/>
            <a:ahLst/>
            <a:cxnLst/>
            <a:rect l="l" t="t" r="r" b="b"/>
            <a:pathLst>
              <a:path w="9144000" h="100965">
                <a:moveTo>
                  <a:pt x="0" y="0"/>
                </a:moveTo>
                <a:lnTo>
                  <a:pt x="9144000" y="0"/>
                </a:lnTo>
                <a:lnTo>
                  <a:pt x="9144000" y="100584"/>
                </a:lnTo>
                <a:lnTo>
                  <a:pt x="0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4163" y="2572385"/>
            <a:ext cx="1880958" cy="2026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2913" y="2269172"/>
            <a:ext cx="690460" cy="453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80539" y="3471862"/>
            <a:ext cx="6633845" cy="9975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745"/>
              </a:spcBef>
              <a:buSzPct val="94000"/>
              <a:buAutoNum type="arabicPeriod"/>
              <a:tabLst>
                <a:tab pos="243840" algn="l"/>
              </a:tabLst>
            </a:pPr>
            <a:r>
              <a:rPr sz="1800" b="1" dirty="0">
                <a:solidFill>
                  <a:srgbClr val="B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一定要提交考试</a:t>
            </a:r>
            <a:r>
              <a:rPr sz="1800" dirty="0">
                <a:solidFill>
                  <a:srgbClr val="56565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，保存不提交时没成绩。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3840" indent="-231140">
              <a:lnSpc>
                <a:spcPts val="2100"/>
              </a:lnSpc>
              <a:spcBef>
                <a:spcPts val="645"/>
              </a:spcBef>
              <a:buSzPct val="94000"/>
              <a:buAutoNum type="arabicPeriod"/>
              <a:tabLst>
                <a:tab pos="243840" algn="l"/>
              </a:tabLst>
            </a:pP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不参加考试者，一律视为旷考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5080" algn="r">
              <a:lnSpc>
                <a:spcPts val="21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参加考试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 rot="20460000">
            <a:off x="4236043" y="2315605"/>
            <a:ext cx="12628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spc="-20" dirty="0">
                <a:solidFill>
                  <a:srgbClr val="FD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请注</a:t>
            </a:r>
            <a:r>
              <a:rPr sz="3600" b="1" spc="-30" baseline="1000" dirty="0">
                <a:solidFill>
                  <a:srgbClr val="FD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意</a:t>
            </a:r>
            <a:r>
              <a:rPr sz="3600" b="1" spc="-15" baseline="1000" dirty="0">
                <a:solidFill>
                  <a:srgbClr val="FD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！</a:t>
            </a:r>
            <a:endParaRPr sz="3600" baseline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2128" y="2028444"/>
            <a:ext cx="504825" cy="346075"/>
          </a:xfrm>
          <a:custGeom>
            <a:avLst/>
            <a:gdLst/>
            <a:ahLst/>
            <a:cxnLst/>
            <a:rect l="l" t="t" r="r" b="b"/>
            <a:pathLst>
              <a:path w="504825" h="346075">
                <a:moveTo>
                  <a:pt x="56387" y="0"/>
                </a:moveTo>
                <a:lnTo>
                  <a:pt x="0" y="128016"/>
                </a:lnTo>
                <a:lnTo>
                  <a:pt x="504444" y="345948"/>
                </a:lnTo>
                <a:lnTo>
                  <a:pt x="56387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67886" y="2024164"/>
            <a:ext cx="513080" cy="355600"/>
          </a:xfrm>
          <a:custGeom>
            <a:avLst/>
            <a:gdLst/>
            <a:ahLst/>
            <a:cxnLst/>
            <a:rect l="l" t="t" r="r" b="b"/>
            <a:pathLst>
              <a:path w="513079" h="355600">
                <a:moveTo>
                  <a:pt x="60121" y="0"/>
                </a:moveTo>
                <a:lnTo>
                  <a:pt x="368" y="129870"/>
                </a:lnTo>
                <a:lnTo>
                  <a:pt x="0" y="131318"/>
                </a:lnTo>
                <a:lnTo>
                  <a:pt x="88" y="132803"/>
                </a:lnTo>
                <a:lnTo>
                  <a:pt x="506095" y="354596"/>
                </a:lnTo>
                <a:lnTo>
                  <a:pt x="507771" y="354990"/>
                </a:lnTo>
                <a:lnTo>
                  <a:pt x="509460" y="354761"/>
                </a:lnTo>
                <a:lnTo>
                  <a:pt x="510877" y="353999"/>
                </a:lnTo>
                <a:lnTo>
                  <a:pt x="505091" y="353999"/>
                </a:lnTo>
                <a:lnTo>
                  <a:pt x="474737" y="330598"/>
                </a:lnTo>
                <a:lnTo>
                  <a:pt x="21065" y="133667"/>
                </a:lnTo>
                <a:lnTo>
                  <a:pt x="9105" y="133667"/>
                </a:lnTo>
                <a:lnTo>
                  <a:pt x="6642" y="127406"/>
                </a:lnTo>
                <a:lnTo>
                  <a:pt x="11824" y="127406"/>
                </a:lnTo>
                <a:lnTo>
                  <a:pt x="61813" y="12266"/>
                </a:lnTo>
                <a:lnTo>
                  <a:pt x="56972" y="8534"/>
                </a:lnTo>
                <a:lnTo>
                  <a:pt x="64249" y="6654"/>
                </a:lnTo>
                <a:lnTo>
                  <a:pt x="70136" y="6654"/>
                </a:lnTo>
                <a:lnTo>
                  <a:pt x="62788" y="990"/>
                </a:lnTo>
                <a:lnTo>
                  <a:pt x="61531" y="292"/>
                </a:lnTo>
                <a:lnTo>
                  <a:pt x="60121" y="0"/>
                </a:lnTo>
                <a:close/>
              </a:path>
              <a:path w="513079" h="355600">
                <a:moveTo>
                  <a:pt x="474737" y="330598"/>
                </a:moveTo>
                <a:lnTo>
                  <a:pt x="505091" y="353999"/>
                </a:lnTo>
                <a:lnTo>
                  <a:pt x="509892" y="345859"/>
                </a:lnTo>
                <a:lnTo>
                  <a:pt x="474737" y="330598"/>
                </a:lnTo>
                <a:close/>
              </a:path>
              <a:path w="513079" h="355600">
                <a:moveTo>
                  <a:pt x="70136" y="6654"/>
                </a:moveTo>
                <a:lnTo>
                  <a:pt x="64249" y="6654"/>
                </a:lnTo>
                <a:lnTo>
                  <a:pt x="61813" y="12266"/>
                </a:lnTo>
                <a:lnTo>
                  <a:pt x="474737" y="330598"/>
                </a:lnTo>
                <a:lnTo>
                  <a:pt x="509892" y="345859"/>
                </a:lnTo>
                <a:lnTo>
                  <a:pt x="505091" y="353999"/>
                </a:lnTo>
                <a:lnTo>
                  <a:pt x="510877" y="353999"/>
                </a:lnTo>
                <a:lnTo>
                  <a:pt x="512102" y="352653"/>
                </a:lnTo>
                <a:lnTo>
                  <a:pt x="512686" y="351040"/>
                </a:lnTo>
                <a:lnTo>
                  <a:pt x="512673" y="349326"/>
                </a:lnTo>
                <a:lnTo>
                  <a:pt x="512051" y="347738"/>
                </a:lnTo>
                <a:lnTo>
                  <a:pt x="510908" y="346456"/>
                </a:lnTo>
                <a:lnTo>
                  <a:pt x="70136" y="6654"/>
                </a:lnTo>
                <a:close/>
              </a:path>
              <a:path w="513079" h="355600">
                <a:moveTo>
                  <a:pt x="6642" y="127406"/>
                </a:moveTo>
                <a:lnTo>
                  <a:pt x="9105" y="133667"/>
                </a:lnTo>
                <a:lnTo>
                  <a:pt x="11002" y="129299"/>
                </a:lnTo>
                <a:lnTo>
                  <a:pt x="6642" y="127406"/>
                </a:lnTo>
                <a:close/>
              </a:path>
              <a:path w="513079" h="355600">
                <a:moveTo>
                  <a:pt x="11002" y="129299"/>
                </a:moveTo>
                <a:lnTo>
                  <a:pt x="9105" y="133667"/>
                </a:lnTo>
                <a:lnTo>
                  <a:pt x="21065" y="133667"/>
                </a:lnTo>
                <a:lnTo>
                  <a:pt x="11002" y="129299"/>
                </a:lnTo>
                <a:close/>
              </a:path>
              <a:path w="513079" h="355600">
                <a:moveTo>
                  <a:pt x="11824" y="127406"/>
                </a:moveTo>
                <a:lnTo>
                  <a:pt x="6642" y="127406"/>
                </a:lnTo>
                <a:lnTo>
                  <a:pt x="11002" y="129299"/>
                </a:lnTo>
                <a:lnTo>
                  <a:pt x="11824" y="127406"/>
                </a:lnTo>
                <a:close/>
              </a:path>
              <a:path w="513079" h="355600">
                <a:moveTo>
                  <a:pt x="64249" y="6654"/>
                </a:moveTo>
                <a:lnTo>
                  <a:pt x="56972" y="8534"/>
                </a:lnTo>
                <a:lnTo>
                  <a:pt x="61813" y="12266"/>
                </a:lnTo>
                <a:lnTo>
                  <a:pt x="64249" y="66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06111" y="1857755"/>
            <a:ext cx="157480" cy="498475"/>
          </a:xfrm>
          <a:custGeom>
            <a:avLst/>
            <a:gdLst/>
            <a:ahLst/>
            <a:cxnLst/>
            <a:rect l="l" t="t" r="r" b="b"/>
            <a:pathLst>
              <a:path w="157479" h="498475">
                <a:moveTo>
                  <a:pt x="150875" y="0"/>
                </a:moveTo>
                <a:lnTo>
                  <a:pt x="0" y="53340"/>
                </a:lnTo>
                <a:lnTo>
                  <a:pt x="156972" y="498348"/>
                </a:lnTo>
                <a:lnTo>
                  <a:pt x="150875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01133" y="1852536"/>
            <a:ext cx="167005" cy="508000"/>
          </a:xfrm>
          <a:custGeom>
            <a:avLst/>
            <a:gdLst/>
            <a:ahLst/>
            <a:cxnLst/>
            <a:rect l="l" t="t" r="r" b="b"/>
            <a:pathLst>
              <a:path w="167004" h="508000">
                <a:moveTo>
                  <a:pt x="156489" y="0"/>
                </a:moveTo>
                <a:lnTo>
                  <a:pt x="3175" y="53924"/>
                </a:lnTo>
                <a:lnTo>
                  <a:pt x="0" y="58534"/>
                </a:lnTo>
                <a:lnTo>
                  <a:pt x="266" y="60007"/>
                </a:lnTo>
                <a:lnTo>
                  <a:pt x="157423" y="504774"/>
                </a:lnTo>
                <a:lnTo>
                  <a:pt x="158256" y="506221"/>
                </a:lnTo>
                <a:lnTo>
                  <a:pt x="159545" y="507301"/>
                </a:lnTo>
                <a:lnTo>
                  <a:pt x="161074" y="507872"/>
                </a:lnTo>
                <a:lnTo>
                  <a:pt x="162737" y="507872"/>
                </a:lnTo>
                <a:lnTo>
                  <a:pt x="164327" y="507288"/>
                </a:lnTo>
                <a:lnTo>
                  <a:pt x="165589" y="506209"/>
                </a:lnTo>
                <a:lnTo>
                  <a:pt x="166397" y="504761"/>
                </a:lnTo>
                <a:lnTo>
                  <a:pt x="166657" y="503224"/>
                </a:lnTo>
                <a:lnTo>
                  <a:pt x="157149" y="503224"/>
                </a:lnTo>
                <a:lnTo>
                  <a:pt x="156843" y="474519"/>
                </a:lnTo>
                <a:lnTo>
                  <a:pt x="11390" y="62903"/>
                </a:lnTo>
                <a:lnTo>
                  <a:pt x="6350" y="62903"/>
                </a:lnTo>
                <a:lnTo>
                  <a:pt x="9245" y="56832"/>
                </a:lnTo>
                <a:lnTo>
                  <a:pt x="23531" y="56832"/>
                </a:lnTo>
                <a:lnTo>
                  <a:pt x="151899" y="11476"/>
                </a:lnTo>
                <a:lnTo>
                  <a:pt x="151828" y="4813"/>
                </a:lnTo>
                <a:lnTo>
                  <a:pt x="161354" y="4813"/>
                </a:lnTo>
                <a:lnTo>
                  <a:pt x="157975" y="203"/>
                </a:lnTo>
                <a:lnTo>
                  <a:pt x="156489" y="0"/>
                </a:lnTo>
                <a:close/>
              </a:path>
              <a:path w="167004" h="508000">
                <a:moveTo>
                  <a:pt x="156843" y="474519"/>
                </a:moveTo>
                <a:lnTo>
                  <a:pt x="157149" y="503224"/>
                </a:lnTo>
                <a:lnTo>
                  <a:pt x="166408" y="501586"/>
                </a:lnTo>
                <a:lnTo>
                  <a:pt x="156843" y="474519"/>
                </a:lnTo>
                <a:close/>
              </a:path>
              <a:path w="167004" h="508000">
                <a:moveTo>
                  <a:pt x="161354" y="4813"/>
                </a:moveTo>
                <a:lnTo>
                  <a:pt x="151828" y="4813"/>
                </a:lnTo>
                <a:lnTo>
                  <a:pt x="158178" y="9258"/>
                </a:lnTo>
                <a:lnTo>
                  <a:pt x="151899" y="11476"/>
                </a:lnTo>
                <a:lnTo>
                  <a:pt x="156843" y="474519"/>
                </a:lnTo>
                <a:lnTo>
                  <a:pt x="166408" y="501586"/>
                </a:lnTo>
                <a:lnTo>
                  <a:pt x="157149" y="503224"/>
                </a:lnTo>
                <a:lnTo>
                  <a:pt x="166657" y="503224"/>
                </a:lnTo>
                <a:lnTo>
                  <a:pt x="166658" y="501586"/>
                </a:lnTo>
                <a:lnTo>
                  <a:pt x="161354" y="4813"/>
                </a:lnTo>
                <a:close/>
              </a:path>
              <a:path w="167004" h="508000">
                <a:moveTo>
                  <a:pt x="9245" y="56832"/>
                </a:moveTo>
                <a:lnTo>
                  <a:pt x="6350" y="62903"/>
                </a:lnTo>
                <a:lnTo>
                  <a:pt x="10831" y="61319"/>
                </a:lnTo>
                <a:lnTo>
                  <a:pt x="9245" y="56832"/>
                </a:lnTo>
                <a:close/>
              </a:path>
              <a:path w="167004" h="508000">
                <a:moveTo>
                  <a:pt x="10831" y="61319"/>
                </a:moveTo>
                <a:lnTo>
                  <a:pt x="6350" y="62903"/>
                </a:lnTo>
                <a:lnTo>
                  <a:pt x="11390" y="62903"/>
                </a:lnTo>
                <a:lnTo>
                  <a:pt x="10831" y="61319"/>
                </a:lnTo>
                <a:close/>
              </a:path>
              <a:path w="167004" h="508000">
                <a:moveTo>
                  <a:pt x="23531" y="56832"/>
                </a:moveTo>
                <a:lnTo>
                  <a:pt x="9245" y="56832"/>
                </a:lnTo>
                <a:lnTo>
                  <a:pt x="10831" y="61319"/>
                </a:lnTo>
                <a:lnTo>
                  <a:pt x="23531" y="56832"/>
                </a:lnTo>
                <a:close/>
              </a:path>
              <a:path w="167004" h="508000">
                <a:moveTo>
                  <a:pt x="151828" y="4813"/>
                </a:moveTo>
                <a:lnTo>
                  <a:pt x="151899" y="11476"/>
                </a:lnTo>
                <a:lnTo>
                  <a:pt x="158178" y="9258"/>
                </a:lnTo>
                <a:lnTo>
                  <a:pt x="151828" y="48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5984" y="2663951"/>
            <a:ext cx="337185" cy="447040"/>
          </a:xfrm>
          <a:custGeom>
            <a:avLst/>
            <a:gdLst/>
            <a:ahLst/>
            <a:cxnLst/>
            <a:rect l="l" t="t" r="r" b="b"/>
            <a:pathLst>
              <a:path w="337185" h="447039">
                <a:moveTo>
                  <a:pt x="0" y="0"/>
                </a:moveTo>
                <a:lnTo>
                  <a:pt x="224027" y="446531"/>
                </a:lnTo>
                <a:lnTo>
                  <a:pt x="336803" y="330708"/>
                </a:lnTo>
                <a:lnTo>
                  <a:pt x="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01284" y="2659621"/>
            <a:ext cx="346075" cy="455295"/>
          </a:xfrm>
          <a:custGeom>
            <a:avLst/>
            <a:gdLst/>
            <a:ahLst/>
            <a:cxnLst/>
            <a:rect l="l" t="t" r="r" b="b"/>
            <a:pathLst>
              <a:path w="346075" h="455294">
                <a:moveTo>
                  <a:pt x="5079" y="0"/>
                </a:moveTo>
                <a:lnTo>
                  <a:pt x="0" y="5283"/>
                </a:lnTo>
                <a:lnTo>
                  <a:pt x="482" y="6883"/>
                </a:lnTo>
                <a:lnTo>
                  <a:pt x="223964" y="452412"/>
                </a:lnTo>
                <a:lnTo>
                  <a:pt x="224840" y="453631"/>
                </a:lnTo>
                <a:lnTo>
                  <a:pt x="226047" y="454520"/>
                </a:lnTo>
                <a:lnTo>
                  <a:pt x="227482" y="454977"/>
                </a:lnTo>
                <a:lnTo>
                  <a:pt x="228980" y="454977"/>
                </a:lnTo>
                <a:lnTo>
                  <a:pt x="230403" y="454507"/>
                </a:lnTo>
                <a:lnTo>
                  <a:pt x="231609" y="453618"/>
                </a:lnTo>
                <a:lnTo>
                  <a:pt x="236991" y="448144"/>
                </a:lnTo>
                <a:lnTo>
                  <a:pt x="232473" y="448144"/>
                </a:lnTo>
                <a:lnTo>
                  <a:pt x="224828" y="446938"/>
                </a:lnTo>
                <a:lnTo>
                  <a:pt x="229489" y="442196"/>
                </a:lnTo>
                <a:lnTo>
                  <a:pt x="21847" y="28245"/>
                </a:lnTo>
                <a:lnTo>
                  <a:pt x="1397" y="8140"/>
                </a:lnTo>
                <a:lnTo>
                  <a:pt x="8991" y="2616"/>
                </a:lnTo>
                <a:lnTo>
                  <a:pt x="9369" y="2616"/>
                </a:lnTo>
                <a:lnTo>
                  <a:pt x="8077" y="1346"/>
                </a:lnTo>
                <a:lnTo>
                  <a:pt x="6692" y="406"/>
                </a:lnTo>
                <a:lnTo>
                  <a:pt x="5079" y="0"/>
                </a:lnTo>
                <a:close/>
              </a:path>
              <a:path w="346075" h="455294">
                <a:moveTo>
                  <a:pt x="229489" y="442196"/>
                </a:moveTo>
                <a:lnTo>
                  <a:pt x="224828" y="446938"/>
                </a:lnTo>
                <a:lnTo>
                  <a:pt x="232473" y="448144"/>
                </a:lnTo>
                <a:lnTo>
                  <a:pt x="229489" y="442196"/>
                </a:lnTo>
                <a:close/>
              </a:path>
              <a:path w="346075" h="455294">
                <a:moveTo>
                  <a:pt x="334384" y="335496"/>
                </a:moveTo>
                <a:lnTo>
                  <a:pt x="229489" y="442196"/>
                </a:lnTo>
                <a:lnTo>
                  <a:pt x="232473" y="448144"/>
                </a:lnTo>
                <a:lnTo>
                  <a:pt x="236991" y="448144"/>
                </a:lnTo>
                <a:lnTo>
                  <a:pt x="344462" y="338835"/>
                </a:lnTo>
                <a:lnTo>
                  <a:pt x="337781" y="338835"/>
                </a:lnTo>
                <a:lnTo>
                  <a:pt x="334384" y="335496"/>
                </a:lnTo>
                <a:close/>
              </a:path>
              <a:path w="346075" h="455294">
                <a:moveTo>
                  <a:pt x="337718" y="332104"/>
                </a:moveTo>
                <a:lnTo>
                  <a:pt x="334384" y="335496"/>
                </a:lnTo>
                <a:lnTo>
                  <a:pt x="337781" y="338835"/>
                </a:lnTo>
                <a:lnTo>
                  <a:pt x="337718" y="332104"/>
                </a:lnTo>
                <a:close/>
              </a:path>
              <a:path w="346075" h="455294">
                <a:moveTo>
                  <a:pt x="344496" y="332104"/>
                </a:moveTo>
                <a:lnTo>
                  <a:pt x="337718" y="332104"/>
                </a:lnTo>
                <a:lnTo>
                  <a:pt x="337781" y="338835"/>
                </a:lnTo>
                <a:lnTo>
                  <a:pt x="344462" y="338835"/>
                </a:lnTo>
                <a:lnTo>
                  <a:pt x="345376" y="337565"/>
                </a:lnTo>
                <a:lnTo>
                  <a:pt x="345820" y="336143"/>
                </a:lnTo>
                <a:lnTo>
                  <a:pt x="345808" y="334657"/>
                </a:lnTo>
                <a:lnTo>
                  <a:pt x="345338" y="333247"/>
                </a:lnTo>
                <a:lnTo>
                  <a:pt x="344496" y="332104"/>
                </a:lnTo>
                <a:close/>
              </a:path>
              <a:path w="346075" h="455294">
                <a:moveTo>
                  <a:pt x="9369" y="2616"/>
                </a:moveTo>
                <a:lnTo>
                  <a:pt x="8991" y="2616"/>
                </a:lnTo>
                <a:lnTo>
                  <a:pt x="21847" y="28245"/>
                </a:lnTo>
                <a:lnTo>
                  <a:pt x="334384" y="335496"/>
                </a:lnTo>
                <a:lnTo>
                  <a:pt x="337718" y="332104"/>
                </a:lnTo>
                <a:lnTo>
                  <a:pt x="344496" y="332104"/>
                </a:lnTo>
                <a:lnTo>
                  <a:pt x="9369" y="2616"/>
                </a:lnTo>
                <a:close/>
              </a:path>
              <a:path w="346075" h="455294">
                <a:moveTo>
                  <a:pt x="8991" y="2616"/>
                </a:moveTo>
                <a:lnTo>
                  <a:pt x="1397" y="8140"/>
                </a:lnTo>
                <a:lnTo>
                  <a:pt x="21847" y="28245"/>
                </a:lnTo>
                <a:lnTo>
                  <a:pt x="8991" y="26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44211" y="2842260"/>
            <a:ext cx="158750" cy="492759"/>
          </a:xfrm>
          <a:custGeom>
            <a:avLst/>
            <a:gdLst/>
            <a:ahLst/>
            <a:cxnLst/>
            <a:rect l="l" t="t" r="r" b="b"/>
            <a:pathLst>
              <a:path w="158750" h="492760">
                <a:moveTo>
                  <a:pt x="76200" y="0"/>
                </a:moveTo>
                <a:lnTo>
                  <a:pt x="0" y="492251"/>
                </a:lnTo>
                <a:lnTo>
                  <a:pt x="158496" y="464819"/>
                </a:lnTo>
                <a:lnTo>
                  <a:pt x="7620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39640" y="2837472"/>
            <a:ext cx="168275" cy="502284"/>
          </a:xfrm>
          <a:custGeom>
            <a:avLst/>
            <a:gdLst/>
            <a:ahLst/>
            <a:cxnLst/>
            <a:rect l="l" t="t" r="r" b="b"/>
            <a:pathLst>
              <a:path w="168275" h="502285">
                <a:moveTo>
                  <a:pt x="80162" y="0"/>
                </a:moveTo>
                <a:lnTo>
                  <a:pt x="0" y="496735"/>
                </a:lnTo>
                <a:lnTo>
                  <a:pt x="12" y="498233"/>
                </a:lnTo>
                <a:lnTo>
                  <a:pt x="495" y="499656"/>
                </a:lnTo>
                <a:lnTo>
                  <a:pt x="1384" y="500862"/>
                </a:lnTo>
                <a:lnTo>
                  <a:pt x="2616" y="501726"/>
                </a:lnTo>
                <a:lnTo>
                  <a:pt x="4051" y="502170"/>
                </a:lnTo>
                <a:lnTo>
                  <a:pt x="5549" y="502145"/>
                </a:lnTo>
                <a:lnTo>
                  <a:pt x="27779" y="498170"/>
                </a:lnTo>
                <a:lnTo>
                  <a:pt x="9423" y="498170"/>
                </a:lnTo>
                <a:lnTo>
                  <a:pt x="3873" y="492760"/>
                </a:lnTo>
                <a:lnTo>
                  <a:pt x="10432" y="491587"/>
                </a:lnTo>
                <a:lnTo>
                  <a:pt x="80589" y="33852"/>
                </a:lnTo>
                <a:lnTo>
                  <a:pt x="75539" y="5600"/>
                </a:lnTo>
                <a:lnTo>
                  <a:pt x="84937" y="5486"/>
                </a:lnTo>
                <a:lnTo>
                  <a:pt x="85191" y="5486"/>
                </a:lnTo>
                <a:lnTo>
                  <a:pt x="84912" y="3924"/>
                </a:lnTo>
                <a:lnTo>
                  <a:pt x="84340" y="2362"/>
                </a:lnTo>
                <a:lnTo>
                  <a:pt x="83261" y="1092"/>
                </a:lnTo>
                <a:lnTo>
                  <a:pt x="81813" y="279"/>
                </a:lnTo>
                <a:lnTo>
                  <a:pt x="80162" y="0"/>
                </a:lnTo>
                <a:close/>
              </a:path>
              <a:path w="168275" h="502285">
                <a:moveTo>
                  <a:pt x="10432" y="491587"/>
                </a:moveTo>
                <a:lnTo>
                  <a:pt x="3873" y="492760"/>
                </a:lnTo>
                <a:lnTo>
                  <a:pt x="9423" y="498170"/>
                </a:lnTo>
                <a:lnTo>
                  <a:pt x="10432" y="491587"/>
                </a:lnTo>
                <a:close/>
              </a:path>
              <a:path w="168275" h="502285">
                <a:moveTo>
                  <a:pt x="157708" y="465263"/>
                </a:moveTo>
                <a:lnTo>
                  <a:pt x="10432" y="491587"/>
                </a:lnTo>
                <a:lnTo>
                  <a:pt x="9423" y="498170"/>
                </a:lnTo>
                <a:lnTo>
                  <a:pt x="27779" y="498170"/>
                </a:lnTo>
                <a:lnTo>
                  <a:pt x="164071" y="473798"/>
                </a:lnTo>
                <a:lnTo>
                  <a:pt x="167903" y="469950"/>
                </a:lnTo>
                <a:lnTo>
                  <a:pt x="158546" y="469950"/>
                </a:lnTo>
                <a:lnTo>
                  <a:pt x="157708" y="465263"/>
                </a:lnTo>
                <a:close/>
              </a:path>
              <a:path w="168275" h="502285">
                <a:moveTo>
                  <a:pt x="162394" y="464426"/>
                </a:moveTo>
                <a:lnTo>
                  <a:pt x="157708" y="465263"/>
                </a:lnTo>
                <a:lnTo>
                  <a:pt x="158546" y="469950"/>
                </a:lnTo>
                <a:lnTo>
                  <a:pt x="162394" y="464426"/>
                </a:lnTo>
                <a:close/>
              </a:path>
              <a:path w="168275" h="502285">
                <a:moveTo>
                  <a:pt x="167231" y="464426"/>
                </a:moveTo>
                <a:lnTo>
                  <a:pt x="162394" y="464426"/>
                </a:lnTo>
                <a:lnTo>
                  <a:pt x="158546" y="469950"/>
                </a:lnTo>
                <a:lnTo>
                  <a:pt x="167903" y="469950"/>
                </a:lnTo>
                <a:lnTo>
                  <a:pt x="167919" y="468274"/>
                </a:lnTo>
                <a:lnTo>
                  <a:pt x="167231" y="464426"/>
                </a:lnTo>
                <a:close/>
              </a:path>
              <a:path w="168275" h="502285">
                <a:moveTo>
                  <a:pt x="85191" y="5486"/>
                </a:moveTo>
                <a:lnTo>
                  <a:pt x="84937" y="5486"/>
                </a:lnTo>
                <a:lnTo>
                  <a:pt x="80589" y="33852"/>
                </a:lnTo>
                <a:lnTo>
                  <a:pt x="157708" y="465263"/>
                </a:lnTo>
                <a:lnTo>
                  <a:pt x="162394" y="464426"/>
                </a:lnTo>
                <a:lnTo>
                  <a:pt x="167231" y="464426"/>
                </a:lnTo>
                <a:lnTo>
                  <a:pt x="85191" y="5486"/>
                </a:lnTo>
                <a:close/>
              </a:path>
              <a:path w="168275" h="502285">
                <a:moveTo>
                  <a:pt x="84937" y="5486"/>
                </a:moveTo>
                <a:lnTo>
                  <a:pt x="75539" y="5600"/>
                </a:lnTo>
                <a:lnTo>
                  <a:pt x="80589" y="33852"/>
                </a:lnTo>
                <a:lnTo>
                  <a:pt x="84937" y="54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9035" y="652272"/>
            <a:ext cx="152400" cy="227329"/>
          </a:xfrm>
          <a:custGeom>
            <a:avLst/>
            <a:gdLst/>
            <a:ahLst/>
            <a:cxnLst/>
            <a:rect l="l" t="t" r="r" b="b"/>
            <a:pathLst>
              <a:path w="152400" h="227330">
                <a:moveTo>
                  <a:pt x="0" y="0"/>
                </a:moveTo>
                <a:lnTo>
                  <a:pt x="152400" y="0"/>
                </a:lnTo>
                <a:lnTo>
                  <a:pt x="152400" y="227075"/>
                </a:lnTo>
                <a:lnTo>
                  <a:pt x="0" y="22707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97823" y="646176"/>
            <a:ext cx="152400" cy="227329"/>
          </a:xfrm>
          <a:custGeom>
            <a:avLst/>
            <a:gdLst/>
            <a:ahLst/>
            <a:cxnLst/>
            <a:rect l="l" t="t" r="r" b="b"/>
            <a:pathLst>
              <a:path w="152400" h="227330">
                <a:moveTo>
                  <a:pt x="0" y="0"/>
                </a:moveTo>
                <a:lnTo>
                  <a:pt x="152400" y="0"/>
                </a:lnTo>
                <a:lnTo>
                  <a:pt x="152400" y="227075"/>
                </a:lnTo>
                <a:lnTo>
                  <a:pt x="0" y="22707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22207" y="316991"/>
            <a:ext cx="224154" cy="276225"/>
          </a:xfrm>
          <a:custGeom>
            <a:avLst/>
            <a:gdLst/>
            <a:ahLst/>
            <a:cxnLst/>
            <a:rect l="l" t="t" r="r" b="b"/>
            <a:pathLst>
              <a:path w="224154" h="276225">
                <a:moveTo>
                  <a:pt x="0" y="0"/>
                </a:moveTo>
                <a:lnTo>
                  <a:pt x="224027" y="0"/>
                </a:lnTo>
                <a:lnTo>
                  <a:pt x="224027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04276" y="411480"/>
            <a:ext cx="137160" cy="196850"/>
          </a:xfrm>
          <a:custGeom>
            <a:avLst/>
            <a:gdLst/>
            <a:ahLst/>
            <a:cxnLst/>
            <a:rect l="l" t="t" r="r" b="b"/>
            <a:pathLst>
              <a:path w="137159" h="196850">
                <a:moveTo>
                  <a:pt x="0" y="0"/>
                </a:moveTo>
                <a:lnTo>
                  <a:pt x="137159" y="0"/>
                </a:lnTo>
                <a:lnTo>
                  <a:pt x="137159" y="196596"/>
                </a:lnTo>
                <a:lnTo>
                  <a:pt x="0" y="196596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9137" y="2990811"/>
            <a:ext cx="0" cy="1884680"/>
          </a:xfrm>
          <a:custGeom>
            <a:avLst/>
            <a:gdLst/>
            <a:ahLst/>
            <a:cxnLst/>
            <a:rect l="l" t="t" r="r" b="b"/>
            <a:pathLst>
              <a:path h="1884679">
                <a:moveTo>
                  <a:pt x="0" y="0"/>
                </a:moveTo>
                <a:lnTo>
                  <a:pt x="0" y="1884433"/>
                </a:lnTo>
              </a:path>
            </a:pathLst>
          </a:custGeom>
          <a:ln w="19113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5975" y="695325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9050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00562" y="696912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800225"/>
                </a:lnTo>
              </a:path>
            </a:pathLst>
          </a:custGeom>
          <a:ln w="19050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4062" y="623887"/>
            <a:ext cx="0" cy="1843405"/>
          </a:xfrm>
          <a:custGeom>
            <a:avLst/>
            <a:gdLst/>
            <a:ahLst/>
            <a:cxnLst/>
            <a:rect l="l" t="t" r="r" b="b"/>
            <a:pathLst>
              <a:path h="1843405">
                <a:moveTo>
                  <a:pt x="0" y="0"/>
                </a:moveTo>
                <a:lnTo>
                  <a:pt x="0" y="1843087"/>
                </a:lnTo>
              </a:path>
            </a:pathLst>
          </a:custGeom>
          <a:ln w="19050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17818" y="3292449"/>
            <a:ext cx="0" cy="1581785"/>
          </a:xfrm>
          <a:custGeom>
            <a:avLst/>
            <a:gdLst/>
            <a:ahLst/>
            <a:cxnLst/>
            <a:rect l="l" t="t" r="r" b="b"/>
            <a:pathLst>
              <a:path h="1581785">
                <a:moveTo>
                  <a:pt x="0" y="0"/>
                </a:moveTo>
                <a:lnTo>
                  <a:pt x="0" y="1581213"/>
                </a:lnTo>
              </a:path>
            </a:pathLst>
          </a:custGeom>
          <a:ln w="19126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281427"/>
            <a:ext cx="9144000" cy="16032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35040" y="2606039"/>
            <a:ext cx="868680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22177" y="758951"/>
            <a:ext cx="737235" cy="6775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交流互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D6DF31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439977" y="779144"/>
            <a:ext cx="73723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学习评</a:t>
            </a: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价 </a:t>
            </a: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获得学</a:t>
            </a:r>
            <a:r>
              <a:rPr sz="1400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490"/>
              </a:lnSpc>
            </a:pP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7852" y="3704907"/>
            <a:ext cx="737235" cy="57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课程视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100" b="1" dirty="0">
                <a:solidFill>
                  <a:srgbClr val="D6DF31"/>
                </a:solidFill>
                <a:latin typeface="Arial" panose="020B0604020202020204"/>
                <a:cs typeface="Arial" panose="020B0604020202020204"/>
              </a:rPr>
              <a:t>……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9165" y="4096300"/>
            <a:ext cx="737235" cy="4337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在线考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试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rgbClr val="D6DF31"/>
                </a:solidFill>
                <a:latin typeface="Arial" panose="020B0604020202020204"/>
                <a:cs typeface="Arial" panose="020B0604020202020204"/>
              </a:rPr>
              <a:t>……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69079" y="2606039"/>
            <a:ext cx="1463039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60919" y="2651760"/>
            <a:ext cx="1417320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23160" y="2606039"/>
            <a:ext cx="914400" cy="41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2919" y="2606039"/>
            <a:ext cx="868680" cy="41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44" y="5045964"/>
            <a:ext cx="9135110" cy="97790"/>
          </a:xfrm>
          <a:custGeom>
            <a:avLst/>
            <a:gdLst/>
            <a:ahLst/>
            <a:cxnLst/>
            <a:rect l="l" t="t" r="r" b="b"/>
            <a:pathLst>
              <a:path w="9135110" h="97789">
                <a:moveTo>
                  <a:pt x="0" y="0"/>
                </a:moveTo>
                <a:lnTo>
                  <a:pt x="9134856" y="0"/>
                </a:lnTo>
                <a:lnTo>
                  <a:pt x="9134856" y="97536"/>
                </a:lnTo>
                <a:lnTo>
                  <a:pt x="0" y="97536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191" y="0"/>
            <a:ext cx="9131935" cy="96520"/>
          </a:xfrm>
          <a:custGeom>
            <a:avLst/>
            <a:gdLst/>
            <a:ahLst/>
            <a:cxnLst/>
            <a:rect l="l" t="t" r="r" b="b"/>
            <a:pathLst>
              <a:path w="9131935" h="96520">
                <a:moveTo>
                  <a:pt x="0" y="0"/>
                </a:moveTo>
                <a:lnTo>
                  <a:pt x="9131808" y="0"/>
                </a:lnTo>
                <a:lnTo>
                  <a:pt x="91318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3372" y="716280"/>
            <a:ext cx="608330" cy="585470"/>
          </a:xfrm>
          <a:custGeom>
            <a:avLst/>
            <a:gdLst/>
            <a:ahLst/>
            <a:cxnLst/>
            <a:rect l="l" t="t" r="r" b="b"/>
            <a:pathLst>
              <a:path w="608330" h="585469">
                <a:moveTo>
                  <a:pt x="0" y="0"/>
                </a:moveTo>
                <a:lnTo>
                  <a:pt x="608076" y="0"/>
                </a:lnTo>
                <a:lnTo>
                  <a:pt x="608076" y="585215"/>
                </a:lnTo>
                <a:lnTo>
                  <a:pt x="0" y="585215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8596" y="1485900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2" y="0"/>
                </a:lnTo>
                <a:lnTo>
                  <a:pt x="682752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16607" y="1488947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1" y="0"/>
                </a:lnTo>
                <a:lnTo>
                  <a:pt x="682751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412" y="300227"/>
            <a:ext cx="1000125" cy="1012190"/>
          </a:xfrm>
          <a:prstGeom prst="rect">
            <a:avLst/>
          </a:prstGeom>
          <a:solidFill>
            <a:srgbClr val="8CC63F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27330" marR="254000">
              <a:lnSpc>
                <a:spcPct val="100000"/>
              </a:lnSpc>
              <a:spcBef>
                <a:spcPts val="133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选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 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4601" y="326136"/>
            <a:ext cx="1240051" cy="38846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65120" y="3025139"/>
            <a:ext cx="5524500" cy="1594485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58115" rIns="0" bIns="0" rtlCol="0">
            <a:spAutoFit/>
          </a:bodyPr>
          <a:lstStyle/>
          <a:p>
            <a:pPr marL="757555" indent="-345440">
              <a:lnSpc>
                <a:spcPct val="100000"/>
              </a:lnSpc>
              <a:spcBef>
                <a:spcPts val="1245"/>
              </a:spcBef>
              <a:buClr>
                <a:srgbClr val="F27021"/>
              </a:buClr>
              <a:buFont typeface="Arial" panose="020B0604020202020204"/>
              <a:buChar char="•"/>
              <a:tabLst>
                <a:tab pos="757555" algn="l"/>
                <a:tab pos="758190" algn="l"/>
              </a:tabLst>
            </a:pPr>
            <a:r>
              <a:rPr sz="2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尔雅通识课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684530">
              <a:lnSpc>
                <a:spcPct val="100000"/>
              </a:lnSpc>
              <a:spcBef>
                <a:spcPts val="215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在线学习优质课程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1535" indent="-167640">
              <a:lnSpc>
                <a:spcPct val="100000"/>
              </a:lnSpc>
              <a:spcBef>
                <a:spcPts val="210"/>
              </a:spcBef>
              <a:buChar char="-"/>
              <a:tabLst>
                <a:tab pos="85153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丰富的课程资料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1535" indent="-167640">
              <a:lnSpc>
                <a:spcPct val="100000"/>
              </a:lnSpc>
              <a:spcBef>
                <a:spcPts val="210"/>
              </a:spcBef>
              <a:buChar char="-"/>
              <a:tabLst>
                <a:tab pos="85153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线上完成作业、互动与考试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8355" y="1264919"/>
            <a:ext cx="5524500" cy="1594485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94615" rIns="0" bIns="0" rtlCol="0">
            <a:spAutoFit/>
          </a:bodyPr>
          <a:lstStyle/>
          <a:p>
            <a:pPr marL="789940" indent="-345440">
              <a:lnSpc>
                <a:spcPct val="100000"/>
              </a:lnSpc>
              <a:spcBef>
                <a:spcPts val="745"/>
              </a:spcBef>
              <a:buClr>
                <a:srgbClr val="F27021"/>
              </a:buClr>
              <a:buChar char="•"/>
              <a:tabLst>
                <a:tab pos="789940" algn="l"/>
                <a:tab pos="790575" algn="l"/>
              </a:tabLst>
            </a:pPr>
            <a:r>
              <a:rPr sz="2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网络课程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972185" lvl="1" indent="-167640">
              <a:lnSpc>
                <a:spcPct val="100000"/>
              </a:lnSpc>
              <a:spcBef>
                <a:spcPts val="870"/>
              </a:spcBef>
              <a:buChar char="-"/>
              <a:tabLst>
                <a:tab pos="97218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公共通识类选修课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972185" lvl="1" indent="-167640">
              <a:lnSpc>
                <a:spcPct val="100000"/>
              </a:lnSpc>
              <a:buChar char="-"/>
              <a:tabLst>
                <a:tab pos="97218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网络授课，无固定教室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972185" lvl="1" indent="-167640">
              <a:lnSpc>
                <a:spcPct val="100000"/>
              </a:lnSpc>
              <a:buChar char="-"/>
              <a:tabLst>
                <a:tab pos="97218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自主学习，自主监管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097" y="2562860"/>
            <a:ext cx="2692400" cy="13950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900"/>
              </a:spcBef>
              <a:buFont typeface="Arial" panose="020B0604020202020204"/>
              <a:buChar char="•"/>
              <a:tabLst>
                <a:tab pos="583565" algn="l"/>
                <a:tab pos="584200" algn="l"/>
              </a:tabLst>
            </a:pPr>
            <a:r>
              <a:rPr lang="zh-CN" sz="3000">
                <a:latin typeface="宋体" panose="02010600030101010101" pitchFamily="2" charset="-122"/>
                <a:cs typeface="宋体" panose="02010600030101010101" pitchFamily="2" charset="-122"/>
              </a:rPr>
              <a:t>赵腾</a:t>
            </a:r>
            <a:endParaRPr sz="3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84200" indent="-571500">
              <a:lnSpc>
                <a:spcPct val="100000"/>
              </a:lnSpc>
              <a:spcBef>
                <a:spcPts val="1800"/>
              </a:spcBef>
              <a:buFont typeface="Arial" panose="020B0604020202020204"/>
              <a:buChar char="•"/>
              <a:tabLst>
                <a:tab pos="583565" algn="l"/>
                <a:tab pos="584200" algn="l"/>
              </a:tabLst>
            </a:pPr>
            <a:r>
              <a:rPr lang="en-US" sz="3000">
                <a:latin typeface="宋体" panose="02010600030101010101" pitchFamily="2" charset="-122"/>
                <a:cs typeface="宋体" panose="02010600030101010101" pitchFamily="2" charset="-122"/>
              </a:rPr>
              <a:t>15558027061</a:t>
            </a:r>
            <a:endParaRPr lang="en-US" sz="3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68368" y="193547"/>
            <a:ext cx="1809732" cy="5675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4275" y="358139"/>
            <a:ext cx="25647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宋体" panose="02010600030101010101" pitchFamily="2" charset="-122"/>
                <a:cs typeface="宋体" panose="02010600030101010101" pitchFamily="2" charset="-122"/>
              </a:rPr>
              <a:t>遇到问题</a:t>
            </a:r>
            <a:r>
              <a:rPr sz="4000" b="0" spc="-5" dirty="0"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6574" y="1148854"/>
            <a:ext cx="2750826" cy="316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307" y="1676400"/>
            <a:ext cx="1001394" cy="1013460"/>
          </a:xfrm>
          <a:custGeom>
            <a:avLst/>
            <a:gdLst/>
            <a:ahLst/>
            <a:cxnLst/>
            <a:rect l="l" t="t" r="r" b="b"/>
            <a:pathLst>
              <a:path w="1001394" h="1013460">
                <a:moveTo>
                  <a:pt x="0" y="0"/>
                </a:moveTo>
                <a:lnTo>
                  <a:pt x="1001268" y="0"/>
                </a:lnTo>
                <a:lnTo>
                  <a:pt x="1001268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97123" y="2092451"/>
            <a:ext cx="607060" cy="585470"/>
          </a:xfrm>
          <a:custGeom>
            <a:avLst/>
            <a:gdLst/>
            <a:ahLst/>
            <a:cxnLst/>
            <a:rect l="l" t="t" r="r" b="b"/>
            <a:pathLst>
              <a:path w="607060" h="585469">
                <a:moveTo>
                  <a:pt x="0" y="0"/>
                </a:moveTo>
                <a:lnTo>
                  <a:pt x="606551" y="0"/>
                </a:lnTo>
                <a:lnTo>
                  <a:pt x="606551" y="585215"/>
                </a:lnTo>
                <a:lnTo>
                  <a:pt x="0" y="585215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3016" y="2862072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1" y="0"/>
                </a:lnTo>
                <a:lnTo>
                  <a:pt x="682751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91027" y="2865120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1" y="0"/>
                </a:lnTo>
                <a:lnTo>
                  <a:pt x="682751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14775" y="2137727"/>
            <a:ext cx="41421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5E5E5E"/>
                </a:solidFill>
                <a:latin typeface="Arial" panose="020B0604020202020204"/>
                <a:cs typeface="Arial" panose="020B0604020202020204"/>
              </a:rPr>
              <a:t>Thanks</a:t>
            </a:r>
            <a:r>
              <a:rPr sz="7200" spc="-30" dirty="0">
                <a:solidFill>
                  <a:srgbClr val="5E5E5E"/>
                </a:solidFill>
              </a:rPr>
              <a:t>！</a:t>
            </a:r>
            <a:endParaRPr sz="7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54450" y="3464718"/>
            <a:ext cx="3610610" cy="0"/>
          </a:xfrm>
          <a:custGeom>
            <a:avLst/>
            <a:gdLst/>
            <a:ahLst/>
            <a:cxnLst/>
            <a:rect l="l" t="t" r="r" b="b"/>
            <a:pathLst>
              <a:path w="3610609">
                <a:moveTo>
                  <a:pt x="0" y="0"/>
                </a:moveTo>
                <a:lnTo>
                  <a:pt x="3609987" y="0"/>
                </a:lnTo>
              </a:path>
            </a:pathLst>
          </a:custGeom>
          <a:ln w="30162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462" y="739775"/>
            <a:ext cx="23850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网 络 公 选</a:t>
            </a:r>
            <a:r>
              <a:rPr sz="3000" b="1" spc="-1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790" y="1939925"/>
            <a:ext cx="6704965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>
                <a:latin typeface="微软雅黑" panose="020B0503020204020204" charset="-122"/>
                <a:cs typeface="微软雅黑" panose="020B0503020204020204" charset="-122"/>
              </a:rPr>
              <a:t>http://caa.fanya.chaoxing.com/portal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60620"/>
            <a:ext cx="8806180" cy="182880"/>
          </a:xfrm>
          <a:custGeom>
            <a:avLst/>
            <a:gdLst/>
            <a:ahLst/>
            <a:cxnLst/>
            <a:rect l="l" t="t" r="r" b="b"/>
            <a:pathLst>
              <a:path w="8806180" h="182879">
                <a:moveTo>
                  <a:pt x="0" y="0"/>
                </a:moveTo>
                <a:lnTo>
                  <a:pt x="8805672" y="0"/>
                </a:lnTo>
                <a:lnTo>
                  <a:pt x="8805672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328" y="102552"/>
            <a:ext cx="17653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1CF50"/>
                </a:solidFill>
                <a:latin typeface="微软雅黑" panose="020B0503020204020204" charset="-122"/>
                <a:cs typeface="微软雅黑" panose="020B0503020204020204" charset="-122"/>
              </a:rPr>
              <a:t>考 核 比</a:t>
            </a:r>
            <a:r>
              <a:rPr sz="2800" spc="-75" dirty="0">
                <a:solidFill>
                  <a:srgbClr val="91CF5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5" dirty="0">
                <a:solidFill>
                  <a:srgbClr val="91CF50"/>
                </a:solidFill>
                <a:latin typeface="微软雅黑" panose="020B0503020204020204" charset="-122"/>
                <a:cs typeface="微软雅黑" panose="020B0503020204020204" charset="-122"/>
              </a:rPr>
              <a:t>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3193" y="3883025"/>
            <a:ext cx="441959" cy="342265"/>
          </a:xfrm>
          <a:custGeom>
            <a:avLst/>
            <a:gdLst/>
            <a:ahLst/>
            <a:cxnLst/>
            <a:rect l="l" t="t" r="r" b="b"/>
            <a:pathLst>
              <a:path w="441959" h="342264">
                <a:moveTo>
                  <a:pt x="1714" y="184878"/>
                </a:moveTo>
                <a:lnTo>
                  <a:pt x="5168" y="197307"/>
                </a:lnTo>
                <a:lnTo>
                  <a:pt x="15519" y="222164"/>
                </a:lnTo>
                <a:lnTo>
                  <a:pt x="22415" y="233039"/>
                </a:lnTo>
                <a:lnTo>
                  <a:pt x="29324" y="245469"/>
                </a:lnTo>
                <a:lnTo>
                  <a:pt x="37947" y="256344"/>
                </a:lnTo>
                <a:lnTo>
                  <a:pt x="48298" y="265666"/>
                </a:lnTo>
                <a:lnTo>
                  <a:pt x="58648" y="276541"/>
                </a:lnTo>
                <a:lnTo>
                  <a:pt x="124193" y="318488"/>
                </a:lnTo>
                <a:lnTo>
                  <a:pt x="172491" y="334025"/>
                </a:lnTo>
                <a:lnTo>
                  <a:pt x="239763" y="341792"/>
                </a:lnTo>
                <a:lnTo>
                  <a:pt x="281165" y="338684"/>
                </a:lnTo>
                <a:lnTo>
                  <a:pt x="320840" y="329364"/>
                </a:lnTo>
                <a:lnTo>
                  <a:pt x="357073" y="313828"/>
                </a:lnTo>
                <a:lnTo>
                  <a:pt x="400189" y="281202"/>
                </a:lnTo>
                <a:lnTo>
                  <a:pt x="436422" y="222164"/>
                </a:lnTo>
                <a:lnTo>
                  <a:pt x="441277" y="191093"/>
                </a:lnTo>
                <a:lnTo>
                  <a:pt x="29324" y="191093"/>
                </a:lnTo>
                <a:lnTo>
                  <a:pt x="1714" y="184878"/>
                </a:lnTo>
                <a:close/>
              </a:path>
              <a:path w="441959" h="342264">
                <a:moveTo>
                  <a:pt x="437987" y="161574"/>
                </a:moveTo>
                <a:lnTo>
                  <a:pt x="110388" y="161574"/>
                </a:lnTo>
                <a:lnTo>
                  <a:pt x="103492" y="167788"/>
                </a:lnTo>
                <a:lnTo>
                  <a:pt x="96596" y="175557"/>
                </a:lnTo>
                <a:lnTo>
                  <a:pt x="84518" y="181771"/>
                </a:lnTo>
                <a:lnTo>
                  <a:pt x="68999" y="187985"/>
                </a:lnTo>
                <a:lnTo>
                  <a:pt x="51739" y="191093"/>
                </a:lnTo>
                <a:lnTo>
                  <a:pt x="441277" y="191093"/>
                </a:lnTo>
                <a:lnTo>
                  <a:pt x="441591" y="187985"/>
                </a:lnTo>
                <a:lnTo>
                  <a:pt x="439864" y="170896"/>
                </a:lnTo>
                <a:lnTo>
                  <a:pt x="437987" y="161574"/>
                </a:lnTo>
                <a:close/>
              </a:path>
              <a:path w="441959" h="342264">
                <a:moveTo>
                  <a:pt x="200088" y="0"/>
                </a:moveTo>
                <a:lnTo>
                  <a:pt x="158699" y="3107"/>
                </a:lnTo>
                <a:lnTo>
                  <a:pt x="119024" y="12428"/>
                </a:lnTo>
                <a:lnTo>
                  <a:pt x="82791" y="27965"/>
                </a:lnTo>
                <a:lnTo>
                  <a:pt x="39674" y="60590"/>
                </a:lnTo>
                <a:lnTo>
                  <a:pt x="3441" y="119627"/>
                </a:lnTo>
                <a:lnTo>
                  <a:pt x="0" y="144485"/>
                </a:lnTo>
                <a:lnTo>
                  <a:pt x="20688" y="152252"/>
                </a:lnTo>
                <a:lnTo>
                  <a:pt x="46570" y="160021"/>
                </a:lnTo>
                <a:lnTo>
                  <a:pt x="77622" y="163127"/>
                </a:lnTo>
                <a:lnTo>
                  <a:pt x="94869" y="163127"/>
                </a:lnTo>
                <a:lnTo>
                  <a:pt x="110388" y="161574"/>
                </a:lnTo>
                <a:lnTo>
                  <a:pt x="437987" y="161574"/>
                </a:lnTo>
                <a:lnTo>
                  <a:pt x="436422" y="153807"/>
                </a:lnTo>
                <a:lnTo>
                  <a:pt x="432968" y="138271"/>
                </a:lnTo>
                <a:lnTo>
                  <a:pt x="426072" y="121180"/>
                </a:lnTo>
                <a:lnTo>
                  <a:pt x="415721" y="107198"/>
                </a:lnTo>
                <a:lnTo>
                  <a:pt x="405371" y="91662"/>
                </a:lnTo>
                <a:lnTo>
                  <a:pt x="379488" y="63698"/>
                </a:lnTo>
                <a:lnTo>
                  <a:pt x="346722" y="40393"/>
                </a:lnTo>
                <a:lnTo>
                  <a:pt x="310489" y="21750"/>
                </a:lnTo>
                <a:lnTo>
                  <a:pt x="267373" y="7768"/>
                </a:lnTo>
                <a:lnTo>
                  <a:pt x="244944" y="3107"/>
                </a:lnTo>
                <a:lnTo>
                  <a:pt x="200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22868" y="3937401"/>
            <a:ext cx="55244" cy="70485"/>
          </a:xfrm>
          <a:custGeom>
            <a:avLst/>
            <a:gdLst/>
            <a:ahLst/>
            <a:cxnLst/>
            <a:rect l="l" t="t" r="r" b="b"/>
            <a:pathLst>
              <a:path w="55245" h="70485">
                <a:moveTo>
                  <a:pt x="44843" y="0"/>
                </a:moveTo>
                <a:lnTo>
                  <a:pt x="39674" y="0"/>
                </a:lnTo>
                <a:lnTo>
                  <a:pt x="34493" y="1553"/>
                </a:lnTo>
                <a:lnTo>
                  <a:pt x="3441" y="41946"/>
                </a:lnTo>
                <a:lnTo>
                  <a:pt x="1714" y="51268"/>
                </a:lnTo>
                <a:lnTo>
                  <a:pt x="0" y="59037"/>
                </a:lnTo>
                <a:lnTo>
                  <a:pt x="10350" y="62143"/>
                </a:lnTo>
                <a:lnTo>
                  <a:pt x="18973" y="65251"/>
                </a:lnTo>
                <a:lnTo>
                  <a:pt x="25869" y="69912"/>
                </a:lnTo>
                <a:lnTo>
                  <a:pt x="34493" y="62143"/>
                </a:lnTo>
                <a:lnTo>
                  <a:pt x="41389" y="54376"/>
                </a:lnTo>
                <a:lnTo>
                  <a:pt x="51739" y="32625"/>
                </a:lnTo>
                <a:lnTo>
                  <a:pt x="55194" y="18643"/>
                </a:lnTo>
                <a:lnTo>
                  <a:pt x="55194" y="12428"/>
                </a:lnTo>
                <a:lnTo>
                  <a:pt x="53466" y="7767"/>
                </a:lnTo>
                <a:lnTo>
                  <a:pt x="51739" y="4660"/>
                </a:lnTo>
                <a:lnTo>
                  <a:pt x="48298" y="1553"/>
                </a:lnTo>
                <a:lnTo>
                  <a:pt x="44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21141" y="3966919"/>
            <a:ext cx="33020" cy="45085"/>
          </a:xfrm>
          <a:custGeom>
            <a:avLst/>
            <a:gdLst/>
            <a:ahLst/>
            <a:cxnLst/>
            <a:rect l="l" t="t" r="r" b="b"/>
            <a:pathLst>
              <a:path w="33020" h="45085">
                <a:moveTo>
                  <a:pt x="31051" y="0"/>
                </a:moveTo>
                <a:lnTo>
                  <a:pt x="25869" y="0"/>
                </a:lnTo>
                <a:lnTo>
                  <a:pt x="20700" y="3106"/>
                </a:lnTo>
                <a:lnTo>
                  <a:pt x="13792" y="9321"/>
                </a:lnTo>
                <a:lnTo>
                  <a:pt x="3441" y="27964"/>
                </a:lnTo>
                <a:lnTo>
                  <a:pt x="0" y="35732"/>
                </a:lnTo>
                <a:lnTo>
                  <a:pt x="0" y="43500"/>
                </a:lnTo>
                <a:lnTo>
                  <a:pt x="1727" y="45054"/>
                </a:lnTo>
                <a:lnTo>
                  <a:pt x="6896" y="45054"/>
                </a:lnTo>
                <a:lnTo>
                  <a:pt x="32766" y="9321"/>
                </a:lnTo>
                <a:lnTo>
                  <a:pt x="32766" y="1553"/>
                </a:lnTo>
                <a:lnTo>
                  <a:pt x="31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90090" y="4145583"/>
            <a:ext cx="304165" cy="457200"/>
          </a:xfrm>
          <a:custGeom>
            <a:avLst/>
            <a:gdLst/>
            <a:ahLst/>
            <a:cxnLst/>
            <a:rect l="l" t="t" r="r" b="b"/>
            <a:pathLst>
              <a:path w="304165" h="457200">
                <a:moveTo>
                  <a:pt x="22428" y="0"/>
                </a:moveTo>
                <a:lnTo>
                  <a:pt x="5168" y="45054"/>
                </a:lnTo>
                <a:lnTo>
                  <a:pt x="0" y="83894"/>
                </a:lnTo>
                <a:lnTo>
                  <a:pt x="1727" y="108752"/>
                </a:lnTo>
                <a:lnTo>
                  <a:pt x="12077" y="161575"/>
                </a:lnTo>
                <a:lnTo>
                  <a:pt x="41401" y="222166"/>
                </a:lnTo>
                <a:lnTo>
                  <a:pt x="63817" y="254791"/>
                </a:lnTo>
                <a:lnTo>
                  <a:pt x="93154" y="288970"/>
                </a:lnTo>
                <a:lnTo>
                  <a:pt x="131102" y="323150"/>
                </a:lnTo>
                <a:lnTo>
                  <a:pt x="175945" y="358882"/>
                </a:lnTo>
                <a:lnTo>
                  <a:pt x="212178" y="372865"/>
                </a:lnTo>
                <a:lnTo>
                  <a:pt x="232867" y="379079"/>
                </a:lnTo>
                <a:lnTo>
                  <a:pt x="241503" y="383740"/>
                </a:lnTo>
                <a:lnTo>
                  <a:pt x="251853" y="388401"/>
                </a:lnTo>
                <a:lnTo>
                  <a:pt x="267373" y="438116"/>
                </a:lnTo>
                <a:lnTo>
                  <a:pt x="270827" y="442777"/>
                </a:lnTo>
                <a:lnTo>
                  <a:pt x="281177" y="452098"/>
                </a:lnTo>
                <a:lnTo>
                  <a:pt x="286346" y="455206"/>
                </a:lnTo>
                <a:lnTo>
                  <a:pt x="291528" y="456759"/>
                </a:lnTo>
                <a:lnTo>
                  <a:pt x="294970" y="456759"/>
                </a:lnTo>
                <a:lnTo>
                  <a:pt x="296697" y="455206"/>
                </a:lnTo>
                <a:lnTo>
                  <a:pt x="298424" y="450545"/>
                </a:lnTo>
                <a:lnTo>
                  <a:pt x="300151" y="438116"/>
                </a:lnTo>
                <a:lnTo>
                  <a:pt x="300151" y="411704"/>
                </a:lnTo>
                <a:lnTo>
                  <a:pt x="293242" y="371311"/>
                </a:lnTo>
                <a:lnTo>
                  <a:pt x="279450" y="366650"/>
                </a:lnTo>
                <a:lnTo>
                  <a:pt x="253568" y="360436"/>
                </a:lnTo>
                <a:lnTo>
                  <a:pt x="238048" y="354222"/>
                </a:lnTo>
                <a:lnTo>
                  <a:pt x="220802" y="348007"/>
                </a:lnTo>
                <a:lnTo>
                  <a:pt x="203542" y="340239"/>
                </a:lnTo>
                <a:lnTo>
                  <a:pt x="188023" y="330917"/>
                </a:lnTo>
                <a:lnTo>
                  <a:pt x="179400" y="323150"/>
                </a:lnTo>
                <a:lnTo>
                  <a:pt x="172504" y="313828"/>
                </a:lnTo>
                <a:lnTo>
                  <a:pt x="167322" y="302953"/>
                </a:lnTo>
                <a:lnTo>
                  <a:pt x="162153" y="293631"/>
                </a:lnTo>
                <a:lnTo>
                  <a:pt x="158699" y="274988"/>
                </a:lnTo>
                <a:lnTo>
                  <a:pt x="158699" y="268773"/>
                </a:lnTo>
                <a:lnTo>
                  <a:pt x="189750" y="242362"/>
                </a:lnTo>
                <a:lnTo>
                  <a:pt x="224243" y="233041"/>
                </a:lnTo>
                <a:lnTo>
                  <a:pt x="225971" y="233041"/>
                </a:lnTo>
                <a:lnTo>
                  <a:pt x="234594" y="231486"/>
                </a:lnTo>
                <a:lnTo>
                  <a:pt x="267373" y="208183"/>
                </a:lnTo>
                <a:lnTo>
                  <a:pt x="288074" y="172450"/>
                </a:lnTo>
                <a:lnTo>
                  <a:pt x="298424" y="135163"/>
                </a:lnTo>
                <a:lnTo>
                  <a:pt x="302988" y="96324"/>
                </a:lnTo>
                <a:lnTo>
                  <a:pt x="219075" y="96324"/>
                </a:lnTo>
                <a:lnTo>
                  <a:pt x="196646" y="94769"/>
                </a:lnTo>
                <a:lnTo>
                  <a:pt x="151803" y="87002"/>
                </a:lnTo>
                <a:lnTo>
                  <a:pt x="105219" y="71466"/>
                </a:lnTo>
                <a:lnTo>
                  <a:pt x="60375" y="41948"/>
                </a:lnTo>
                <a:lnTo>
                  <a:pt x="41401" y="23304"/>
                </a:lnTo>
                <a:lnTo>
                  <a:pt x="31051" y="12429"/>
                </a:lnTo>
                <a:lnTo>
                  <a:pt x="22428" y="0"/>
                </a:lnTo>
                <a:close/>
              </a:path>
              <a:path w="304165" h="457200">
                <a:moveTo>
                  <a:pt x="303593" y="87002"/>
                </a:moveTo>
                <a:lnTo>
                  <a:pt x="294970" y="88555"/>
                </a:lnTo>
                <a:lnTo>
                  <a:pt x="272541" y="93216"/>
                </a:lnTo>
                <a:lnTo>
                  <a:pt x="239775" y="94769"/>
                </a:lnTo>
                <a:lnTo>
                  <a:pt x="219075" y="96324"/>
                </a:lnTo>
                <a:lnTo>
                  <a:pt x="302988" y="96324"/>
                </a:lnTo>
                <a:lnTo>
                  <a:pt x="303593" y="87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86534" y="4319587"/>
            <a:ext cx="288290" cy="93345"/>
          </a:xfrm>
          <a:custGeom>
            <a:avLst/>
            <a:gdLst/>
            <a:ahLst/>
            <a:cxnLst/>
            <a:rect l="l" t="t" r="r" b="b"/>
            <a:pathLst>
              <a:path w="288290" h="93345">
                <a:moveTo>
                  <a:pt x="22428" y="48162"/>
                </a:moveTo>
                <a:lnTo>
                  <a:pt x="13804" y="48162"/>
                </a:lnTo>
                <a:lnTo>
                  <a:pt x="6908" y="49715"/>
                </a:lnTo>
                <a:lnTo>
                  <a:pt x="1727" y="52821"/>
                </a:lnTo>
                <a:lnTo>
                  <a:pt x="0" y="54376"/>
                </a:lnTo>
                <a:lnTo>
                  <a:pt x="0" y="60590"/>
                </a:lnTo>
                <a:lnTo>
                  <a:pt x="6908" y="66804"/>
                </a:lnTo>
                <a:lnTo>
                  <a:pt x="13804" y="71465"/>
                </a:lnTo>
                <a:lnTo>
                  <a:pt x="34505" y="82340"/>
                </a:lnTo>
                <a:lnTo>
                  <a:pt x="67284" y="93216"/>
                </a:lnTo>
                <a:lnTo>
                  <a:pt x="113961" y="62143"/>
                </a:lnTo>
                <a:lnTo>
                  <a:pt x="63830" y="62143"/>
                </a:lnTo>
                <a:lnTo>
                  <a:pt x="46583" y="54376"/>
                </a:lnTo>
                <a:lnTo>
                  <a:pt x="31051" y="49715"/>
                </a:lnTo>
                <a:lnTo>
                  <a:pt x="22428" y="48162"/>
                </a:lnTo>
                <a:close/>
              </a:path>
              <a:path w="288290" h="93345">
                <a:moveTo>
                  <a:pt x="174231" y="0"/>
                </a:moveTo>
                <a:lnTo>
                  <a:pt x="143179" y="0"/>
                </a:lnTo>
                <a:lnTo>
                  <a:pt x="131102" y="1553"/>
                </a:lnTo>
                <a:lnTo>
                  <a:pt x="120751" y="3107"/>
                </a:lnTo>
                <a:lnTo>
                  <a:pt x="110401" y="6214"/>
                </a:lnTo>
                <a:lnTo>
                  <a:pt x="105232" y="10875"/>
                </a:lnTo>
                <a:lnTo>
                  <a:pt x="63830" y="62143"/>
                </a:lnTo>
                <a:lnTo>
                  <a:pt x="113961" y="62143"/>
                </a:lnTo>
                <a:lnTo>
                  <a:pt x="146634" y="40393"/>
                </a:lnTo>
                <a:lnTo>
                  <a:pt x="280744" y="40393"/>
                </a:lnTo>
                <a:lnTo>
                  <a:pt x="288074" y="13982"/>
                </a:lnTo>
                <a:lnTo>
                  <a:pt x="263931" y="9321"/>
                </a:lnTo>
                <a:lnTo>
                  <a:pt x="236334" y="6214"/>
                </a:lnTo>
                <a:lnTo>
                  <a:pt x="205282" y="1553"/>
                </a:lnTo>
                <a:lnTo>
                  <a:pt x="174231" y="0"/>
                </a:lnTo>
                <a:close/>
              </a:path>
              <a:path w="288290" h="93345">
                <a:moveTo>
                  <a:pt x="280744" y="40393"/>
                </a:moveTo>
                <a:lnTo>
                  <a:pt x="146634" y="40393"/>
                </a:lnTo>
                <a:lnTo>
                  <a:pt x="279450" y="45054"/>
                </a:lnTo>
                <a:lnTo>
                  <a:pt x="280744" y="40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84857" y="4049260"/>
            <a:ext cx="193205" cy="1879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10892" y="4257444"/>
            <a:ext cx="212166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9562" y="4352212"/>
            <a:ext cx="810895" cy="404495"/>
          </a:xfrm>
          <a:custGeom>
            <a:avLst/>
            <a:gdLst/>
            <a:ahLst/>
            <a:cxnLst/>
            <a:rect l="l" t="t" r="r" b="b"/>
            <a:pathLst>
              <a:path w="810895" h="404495">
                <a:moveTo>
                  <a:pt x="119024" y="0"/>
                </a:moveTo>
                <a:lnTo>
                  <a:pt x="0" y="0"/>
                </a:lnTo>
                <a:lnTo>
                  <a:pt x="0" y="403937"/>
                </a:lnTo>
                <a:lnTo>
                  <a:pt x="810755" y="403937"/>
                </a:lnTo>
                <a:lnTo>
                  <a:pt x="807300" y="326257"/>
                </a:lnTo>
                <a:lnTo>
                  <a:pt x="688276" y="326257"/>
                </a:lnTo>
                <a:lnTo>
                  <a:pt x="686549" y="274988"/>
                </a:lnTo>
                <a:lnTo>
                  <a:pt x="579602" y="274988"/>
                </a:lnTo>
                <a:lnTo>
                  <a:pt x="579602" y="228380"/>
                </a:lnTo>
                <a:lnTo>
                  <a:pt x="465747" y="228380"/>
                </a:lnTo>
                <a:lnTo>
                  <a:pt x="465747" y="164682"/>
                </a:lnTo>
                <a:lnTo>
                  <a:pt x="341553" y="164682"/>
                </a:lnTo>
                <a:lnTo>
                  <a:pt x="339826" y="113413"/>
                </a:lnTo>
                <a:lnTo>
                  <a:pt x="232879" y="113413"/>
                </a:lnTo>
                <a:lnTo>
                  <a:pt x="232879" y="66805"/>
                </a:lnTo>
                <a:lnTo>
                  <a:pt x="119024" y="66805"/>
                </a:lnTo>
                <a:lnTo>
                  <a:pt x="119024" y="0"/>
                </a:lnTo>
                <a:close/>
              </a:path>
              <a:path w="810895" h="404495">
                <a:moveTo>
                  <a:pt x="465747" y="161575"/>
                </a:moveTo>
                <a:lnTo>
                  <a:pt x="341553" y="164682"/>
                </a:lnTo>
                <a:lnTo>
                  <a:pt x="465747" y="164682"/>
                </a:lnTo>
                <a:lnTo>
                  <a:pt x="465747" y="161575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17839" y="4537091"/>
            <a:ext cx="188023" cy="9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-51" y="622300"/>
            <a:ext cx="2659380" cy="0"/>
          </a:xfrm>
          <a:custGeom>
            <a:avLst/>
            <a:gdLst/>
            <a:ahLst/>
            <a:cxnLst/>
            <a:rect l="l" t="t" r="r" b="b"/>
            <a:pathLst>
              <a:path w="2659380">
                <a:moveTo>
                  <a:pt x="0" y="0"/>
                </a:moveTo>
                <a:lnTo>
                  <a:pt x="2659164" y="0"/>
                </a:lnTo>
              </a:path>
            </a:pathLst>
          </a:custGeom>
          <a:ln w="38100">
            <a:solidFill>
              <a:srgbClr val="D6DF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4755" y="3788664"/>
            <a:ext cx="2520950" cy="518159"/>
          </a:xfrm>
          <a:custGeom>
            <a:avLst/>
            <a:gdLst/>
            <a:ahLst/>
            <a:cxnLst/>
            <a:rect l="l" t="t" r="r" b="b"/>
            <a:pathLst>
              <a:path w="2520950" h="518160">
                <a:moveTo>
                  <a:pt x="2433828" y="0"/>
                </a:moveTo>
                <a:lnTo>
                  <a:pt x="85343" y="0"/>
                </a:lnTo>
                <a:lnTo>
                  <a:pt x="52115" y="6949"/>
                </a:lnTo>
                <a:lnTo>
                  <a:pt x="24894" y="25569"/>
                </a:lnTo>
                <a:lnTo>
                  <a:pt x="6561" y="53122"/>
                </a:lnTo>
                <a:lnTo>
                  <a:pt x="0" y="86868"/>
                </a:lnTo>
                <a:lnTo>
                  <a:pt x="0" y="432816"/>
                </a:lnTo>
                <a:lnTo>
                  <a:pt x="6561" y="466231"/>
                </a:lnTo>
                <a:lnTo>
                  <a:pt x="24894" y="493516"/>
                </a:lnTo>
                <a:lnTo>
                  <a:pt x="52115" y="511786"/>
                </a:lnTo>
                <a:lnTo>
                  <a:pt x="85343" y="518160"/>
                </a:lnTo>
                <a:lnTo>
                  <a:pt x="2433828" y="518160"/>
                </a:lnTo>
                <a:lnTo>
                  <a:pt x="2467651" y="511786"/>
                </a:lnTo>
                <a:lnTo>
                  <a:pt x="2495230" y="493516"/>
                </a:lnTo>
                <a:lnTo>
                  <a:pt x="2513825" y="466231"/>
                </a:lnTo>
                <a:lnTo>
                  <a:pt x="2520696" y="432816"/>
                </a:lnTo>
                <a:lnTo>
                  <a:pt x="2520696" y="86868"/>
                </a:lnTo>
                <a:lnTo>
                  <a:pt x="2513825" y="53122"/>
                </a:lnTo>
                <a:lnTo>
                  <a:pt x="2495230" y="25569"/>
                </a:lnTo>
                <a:lnTo>
                  <a:pt x="2467651" y="6949"/>
                </a:lnTo>
                <a:lnTo>
                  <a:pt x="2433828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9729" y="3785251"/>
            <a:ext cx="2530475" cy="527050"/>
          </a:xfrm>
          <a:custGeom>
            <a:avLst/>
            <a:gdLst/>
            <a:ahLst/>
            <a:cxnLst/>
            <a:rect l="l" t="t" r="r" b="b"/>
            <a:pathLst>
              <a:path w="2530475" h="527050">
                <a:moveTo>
                  <a:pt x="2453040" y="0"/>
                </a:moveTo>
                <a:lnTo>
                  <a:pt x="77198" y="0"/>
                </a:lnTo>
                <a:lnTo>
                  <a:pt x="63962" y="3810"/>
                </a:lnTo>
                <a:lnTo>
                  <a:pt x="55580" y="6350"/>
                </a:lnTo>
                <a:lnTo>
                  <a:pt x="51539" y="8890"/>
                </a:lnTo>
                <a:lnTo>
                  <a:pt x="47605" y="10160"/>
                </a:lnTo>
                <a:lnTo>
                  <a:pt x="26592" y="26670"/>
                </a:lnTo>
                <a:lnTo>
                  <a:pt x="23575" y="29210"/>
                </a:lnTo>
                <a:lnTo>
                  <a:pt x="20708" y="33020"/>
                </a:lnTo>
                <a:lnTo>
                  <a:pt x="18002" y="35560"/>
                </a:lnTo>
                <a:lnTo>
                  <a:pt x="15459" y="39370"/>
                </a:lnTo>
                <a:lnTo>
                  <a:pt x="13087" y="43180"/>
                </a:lnTo>
                <a:lnTo>
                  <a:pt x="10891" y="46990"/>
                </a:lnTo>
                <a:lnTo>
                  <a:pt x="8877" y="50800"/>
                </a:lnTo>
                <a:lnTo>
                  <a:pt x="7049" y="55880"/>
                </a:lnTo>
                <a:lnTo>
                  <a:pt x="5416" y="59690"/>
                </a:lnTo>
                <a:lnTo>
                  <a:pt x="3982" y="63500"/>
                </a:lnTo>
                <a:lnTo>
                  <a:pt x="2753" y="68580"/>
                </a:lnTo>
                <a:lnTo>
                  <a:pt x="1734" y="72390"/>
                </a:lnTo>
                <a:lnTo>
                  <a:pt x="351" y="81280"/>
                </a:lnTo>
                <a:lnTo>
                  <a:pt x="0" y="86360"/>
                </a:lnTo>
                <a:lnTo>
                  <a:pt x="0" y="440690"/>
                </a:lnTo>
                <a:lnTo>
                  <a:pt x="351" y="445770"/>
                </a:lnTo>
                <a:lnTo>
                  <a:pt x="932" y="450850"/>
                </a:lnTo>
                <a:lnTo>
                  <a:pt x="1734" y="454660"/>
                </a:lnTo>
                <a:lnTo>
                  <a:pt x="2753" y="459740"/>
                </a:lnTo>
                <a:lnTo>
                  <a:pt x="3982" y="463550"/>
                </a:lnTo>
                <a:lnTo>
                  <a:pt x="5416" y="467360"/>
                </a:lnTo>
                <a:lnTo>
                  <a:pt x="7049" y="472440"/>
                </a:lnTo>
                <a:lnTo>
                  <a:pt x="20708" y="494030"/>
                </a:lnTo>
                <a:lnTo>
                  <a:pt x="23575" y="497840"/>
                </a:lnTo>
                <a:lnTo>
                  <a:pt x="26592" y="500380"/>
                </a:lnTo>
                <a:lnTo>
                  <a:pt x="29759" y="504190"/>
                </a:lnTo>
                <a:lnTo>
                  <a:pt x="33066" y="506730"/>
                </a:lnTo>
                <a:lnTo>
                  <a:pt x="51539" y="518160"/>
                </a:lnTo>
                <a:lnTo>
                  <a:pt x="55580" y="520700"/>
                </a:lnTo>
                <a:lnTo>
                  <a:pt x="63962" y="523240"/>
                </a:lnTo>
                <a:lnTo>
                  <a:pt x="77198" y="527050"/>
                </a:lnTo>
                <a:lnTo>
                  <a:pt x="2453040" y="527050"/>
                </a:lnTo>
                <a:lnTo>
                  <a:pt x="2461943" y="524510"/>
                </a:lnTo>
                <a:lnTo>
                  <a:pt x="2470515" y="521970"/>
                </a:lnTo>
                <a:lnTo>
                  <a:pt x="2474655" y="520700"/>
                </a:lnTo>
                <a:lnTo>
                  <a:pt x="2478707" y="518160"/>
                </a:lnTo>
                <a:lnTo>
                  <a:pt x="82843" y="518160"/>
                </a:lnTo>
                <a:lnTo>
                  <a:pt x="78517" y="516890"/>
                </a:lnTo>
                <a:lnTo>
                  <a:pt x="74731" y="516890"/>
                </a:lnTo>
                <a:lnTo>
                  <a:pt x="70549" y="515620"/>
                </a:lnTo>
                <a:lnTo>
                  <a:pt x="70779" y="515620"/>
                </a:lnTo>
                <a:lnTo>
                  <a:pt x="66677" y="514350"/>
                </a:lnTo>
                <a:lnTo>
                  <a:pt x="66903" y="514350"/>
                </a:lnTo>
                <a:lnTo>
                  <a:pt x="62887" y="513080"/>
                </a:lnTo>
                <a:lnTo>
                  <a:pt x="63107" y="513080"/>
                </a:lnTo>
                <a:lnTo>
                  <a:pt x="59183" y="511810"/>
                </a:lnTo>
                <a:lnTo>
                  <a:pt x="59397" y="511810"/>
                </a:lnTo>
                <a:lnTo>
                  <a:pt x="55568" y="510540"/>
                </a:lnTo>
                <a:lnTo>
                  <a:pt x="55778" y="510540"/>
                </a:lnTo>
                <a:lnTo>
                  <a:pt x="52050" y="508000"/>
                </a:lnTo>
                <a:lnTo>
                  <a:pt x="52254" y="508000"/>
                </a:lnTo>
                <a:lnTo>
                  <a:pt x="48634" y="506730"/>
                </a:lnTo>
                <a:lnTo>
                  <a:pt x="48831" y="506730"/>
                </a:lnTo>
                <a:lnTo>
                  <a:pt x="45323" y="504190"/>
                </a:lnTo>
                <a:lnTo>
                  <a:pt x="45514" y="504190"/>
                </a:lnTo>
                <a:lnTo>
                  <a:pt x="42124" y="501650"/>
                </a:lnTo>
                <a:lnTo>
                  <a:pt x="42307" y="501650"/>
                </a:lnTo>
                <a:lnTo>
                  <a:pt x="39042" y="499110"/>
                </a:lnTo>
                <a:lnTo>
                  <a:pt x="39217" y="499110"/>
                </a:lnTo>
                <a:lnTo>
                  <a:pt x="36081" y="496570"/>
                </a:lnTo>
                <a:lnTo>
                  <a:pt x="36249" y="496570"/>
                </a:lnTo>
                <a:lnTo>
                  <a:pt x="33248" y="494030"/>
                </a:lnTo>
                <a:lnTo>
                  <a:pt x="33408" y="494030"/>
                </a:lnTo>
                <a:lnTo>
                  <a:pt x="30547" y="491490"/>
                </a:lnTo>
                <a:lnTo>
                  <a:pt x="30699" y="491490"/>
                </a:lnTo>
                <a:lnTo>
                  <a:pt x="27983" y="488950"/>
                </a:lnTo>
                <a:lnTo>
                  <a:pt x="28127" y="488950"/>
                </a:lnTo>
                <a:lnTo>
                  <a:pt x="25561" y="485140"/>
                </a:lnTo>
                <a:lnTo>
                  <a:pt x="25698" y="485140"/>
                </a:lnTo>
                <a:lnTo>
                  <a:pt x="23287" y="482600"/>
                </a:lnTo>
                <a:lnTo>
                  <a:pt x="23416" y="482600"/>
                </a:lnTo>
                <a:lnTo>
                  <a:pt x="21168" y="478790"/>
                </a:lnTo>
                <a:lnTo>
                  <a:pt x="19206" y="474980"/>
                </a:lnTo>
                <a:lnTo>
                  <a:pt x="18044" y="472440"/>
                </a:lnTo>
                <a:lnTo>
                  <a:pt x="17508" y="472440"/>
                </a:lnTo>
                <a:lnTo>
                  <a:pt x="15777" y="468630"/>
                </a:lnTo>
                <a:lnTo>
                  <a:pt x="14320" y="464820"/>
                </a:lnTo>
                <a:lnTo>
                  <a:pt x="13042" y="461010"/>
                </a:lnTo>
                <a:lnTo>
                  <a:pt x="11948" y="457200"/>
                </a:lnTo>
                <a:lnTo>
                  <a:pt x="11042" y="453390"/>
                </a:lnTo>
                <a:lnTo>
                  <a:pt x="10520" y="449580"/>
                </a:lnTo>
                <a:lnTo>
                  <a:pt x="10365" y="449580"/>
                </a:lnTo>
                <a:lnTo>
                  <a:pt x="9815" y="444500"/>
                </a:lnTo>
                <a:lnTo>
                  <a:pt x="9507" y="440690"/>
                </a:lnTo>
                <a:lnTo>
                  <a:pt x="9408" y="436880"/>
                </a:lnTo>
                <a:lnTo>
                  <a:pt x="9406" y="91440"/>
                </a:lnTo>
                <a:lnTo>
                  <a:pt x="9507" y="86360"/>
                </a:lnTo>
                <a:lnTo>
                  <a:pt x="9841" y="82550"/>
                </a:lnTo>
                <a:lnTo>
                  <a:pt x="10365" y="78740"/>
                </a:lnTo>
                <a:lnTo>
                  <a:pt x="11089" y="73660"/>
                </a:lnTo>
                <a:lnTo>
                  <a:pt x="11283" y="73660"/>
                </a:lnTo>
                <a:lnTo>
                  <a:pt x="12007" y="69850"/>
                </a:lnTo>
                <a:lnTo>
                  <a:pt x="13112" y="66040"/>
                </a:lnTo>
                <a:lnTo>
                  <a:pt x="14401" y="62230"/>
                </a:lnTo>
                <a:lnTo>
                  <a:pt x="15868" y="58420"/>
                </a:lnTo>
                <a:lnTo>
                  <a:pt x="16209" y="58420"/>
                </a:lnTo>
                <a:lnTo>
                  <a:pt x="17508" y="54610"/>
                </a:lnTo>
                <a:lnTo>
                  <a:pt x="18044" y="54610"/>
                </a:lnTo>
                <a:lnTo>
                  <a:pt x="19316" y="52070"/>
                </a:lnTo>
                <a:lnTo>
                  <a:pt x="21287" y="48260"/>
                </a:lnTo>
                <a:lnTo>
                  <a:pt x="23416" y="44450"/>
                </a:lnTo>
                <a:lnTo>
                  <a:pt x="24091" y="44450"/>
                </a:lnTo>
                <a:lnTo>
                  <a:pt x="25698" y="41910"/>
                </a:lnTo>
                <a:lnTo>
                  <a:pt x="25561" y="41910"/>
                </a:lnTo>
                <a:lnTo>
                  <a:pt x="28127" y="38100"/>
                </a:lnTo>
                <a:lnTo>
                  <a:pt x="28888" y="38100"/>
                </a:lnTo>
                <a:lnTo>
                  <a:pt x="30699" y="35560"/>
                </a:lnTo>
                <a:lnTo>
                  <a:pt x="30547" y="35560"/>
                </a:lnTo>
                <a:lnTo>
                  <a:pt x="33408" y="33020"/>
                </a:lnTo>
                <a:lnTo>
                  <a:pt x="33248" y="33020"/>
                </a:lnTo>
                <a:lnTo>
                  <a:pt x="36249" y="30480"/>
                </a:lnTo>
                <a:lnTo>
                  <a:pt x="36081" y="30480"/>
                </a:lnTo>
                <a:lnTo>
                  <a:pt x="39217" y="27940"/>
                </a:lnTo>
                <a:lnTo>
                  <a:pt x="39042" y="27940"/>
                </a:lnTo>
                <a:lnTo>
                  <a:pt x="42307" y="25400"/>
                </a:lnTo>
                <a:lnTo>
                  <a:pt x="42124" y="25400"/>
                </a:lnTo>
                <a:lnTo>
                  <a:pt x="45514" y="22860"/>
                </a:lnTo>
                <a:lnTo>
                  <a:pt x="45323" y="22860"/>
                </a:lnTo>
                <a:lnTo>
                  <a:pt x="48831" y="20320"/>
                </a:lnTo>
                <a:lnTo>
                  <a:pt x="50444" y="20320"/>
                </a:lnTo>
                <a:lnTo>
                  <a:pt x="52254" y="19050"/>
                </a:lnTo>
                <a:lnTo>
                  <a:pt x="52050" y="19050"/>
                </a:lnTo>
                <a:lnTo>
                  <a:pt x="55778" y="16510"/>
                </a:lnTo>
                <a:lnTo>
                  <a:pt x="57483" y="16510"/>
                </a:lnTo>
                <a:lnTo>
                  <a:pt x="59397" y="15240"/>
                </a:lnTo>
                <a:lnTo>
                  <a:pt x="59183" y="15240"/>
                </a:lnTo>
                <a:lnTo>
                  <a:pt x="63107" y="13970"/>
                </a:lnTo>
                <a:lnTo>
                  <a:pt x="62887" y="13970"/>
                </a:lnTo>
                <a:lnTo>
                  <a:pt x="66903" y="12700"/>
                </a:lnTo>
                <a:lnTo>
                  <a:pt x="66677" y="12700"/>
                </a:lnTo>
                <a:lnTo>
                  <a:pt x="70779" y="11430"/>
                </a:lnTo>
                <a:lnTo>
                  <a:pt x="70549" y="11430"/>
                </a:lnTo>
                <a:lnTo>
                  <a:pt x="74731" y="10160"/>
                </a:lnTo>
                <a:lnTo>
                  <a:pt x="78517" y="10160"/>
                </a:lnTo>
                <a:lnTo>
                  <a:pt x="82843" y="8890"/>
                </a:lnTo>
                <a:lnTo>
                  <a:pt x="2478707" y="8890"/>
                </a:lnTo>
                <a:lnTo>
                  <a:pt x="2474655" y="6350"/>
                </a:lnTo>
                <a:lnTo>
                  <a:pt x="2470515" y="5080"/>
                </a:lnTo>
                <a:lnTo>
                  <a:pt x="2461943" y="2540"/>
                </a:lnTo>
                <a:lnTo>
                  <a:pt x="2453040" y="0"/>
                </a:lnTo>
                <a:close/>
              </a:path>
              <a:path w="2530475" h="527050">
                <a:moveTo>
                  <a:pt x="2512832" y="471170"/>
                </a:moveTo>
                <a:lnTo>
                  <a:pt x="2510927" y="474980"/>
                </a:lnTo>
                <a:lnTo>
                  <a:pt x="2508958" y="478790"/>
                </a:lnTo>
                <a:lnTo>
                  <a:pt x="2506825" y="482600"/>
                </a:lnTo>
                <a:lnTo>
                  <a:pt x="2506952" y="482600"/>
                </a:lnTo>
                <a:lnTo>
                  <a:pt x="2504539" y="485140"/>
                </a:lnTo>
                <a:lnTo>
                  <a:pt x="2504678" y="485140"/>
                </a:lnTo>
                <a:lnTo>
                  <a:pt x="2502113" y="488950"/>
                </a:lnTo>
                <a:lnTo>
                  <a:pt x="2502253" y="488950"/>
                </a:lnTo>
                <a:lnTo>
                  <a:pt x="2499547" y="491490"/>
                </a:lnTo>
                <a:lnTo>
                  <a:pt x="2499700" y="491490"/>
                </a:lnTo>
                <a:lnTo>
                  <a:pt x="2496830" y="494030"/>
                </a:lnTo>
                <a:lnTo>
                  <a:pt x="2496995" y="494030"/>
                </a:lnTo>
                <a:lnTo>
                  <a:pt x="2493985" y="496570"/>
                </a:lnTo>
                <a:lnTo>
                  <a:pt x="2494163" y="496570"/>
                </a:lnTo>
                <a:lnTo>
                  <a:pt x="2491026" y="499110"/>
                </a:lnTo>
                <a:lnTo>
                  <a:pt x="2491204" y="499110"/>
                </a:lnTo>
                <a:lnTo>
                  <a:pt x="2487927" y="501650"/>
                </a:lnTo>
                <a:lnTo>
                  <a:pt x="2488117" y="501650"/>
                </a:lnTo>
                <a:lnTo>
                  <a:pt x="2484727" y="504190"/>
                </a:lnTo>
                <a:lnTo>
                  <a:pt x="2484917" y="504190"/>
                </a:lnTo>
                <a:lnTo>
                  <a:pt x="2481412" y="506730"/>
                </a:lnTo>
                <a:lnTo>
                  <a:pt x="2481602" y="506730"/>
                </a:lnTo>
                <a:lnTo>
                  <a:pt x="2477983" y="508000"/>
                </a:lnTo>
                <a:lnTo>
                  <a:pt x="2478186" y="508000"/>
                </a:lnTo>
                <a:lnTo>
                  <a:pt x="2474465" y="510540"/>
                </a:lnTo>
                <a:lnTo>
                  <a:pt x="2474668" y="510540"/>
                </a:lnTo>
                <a:lnTo>
                  <a:pt x="2470845" y="511810"/>
                </a:lnTo>
                <a:lnTo>
                  <a:pt x="2471061" y="511810"/>
                </a:lnTo>
                <a:lnTo>
                  <a:pt x="2467137" y="513080"/>
                </a:lnTo>
                <a:lnTo>
                  <a:pt x="2467353" y="513080"/>
                </a:lnTo>
                <a:lnTo>
                  <a:pt x="2463340" y="514350"/>
                </a:lnTo>
                <a:lnTo>
                  <a:pt x="2463568" y="514350"/>
                </a:lnTo>
                <a:lnTo>
                  <a:pt x="2459466" y="515620"/>
                </a:lnTo>
                <a:lnTo>
                  <a:pt x="2459695" y="515620"/>
                </a:lnTo>
                <a:lnTo>
                  <a:pt x="2455504" y="516890"/>
                </a:lnTo>
                <a:lnTo>
                  <a:pt x="2451719" y="516890"/>
                </a:lnTo>
                <a:lnTo>
                  <a:pt x="2447401" y="518160"/>
                </a:lnTo>
                <a:lnTo>
                  <a:pt x="2478707" y="518160"/>
                </a:lnTo>
                <a:lnTo>
                  <a:pt x="2482631" y="516890"/>
                </a:lnTo>
                <a:lnTo>
                  <a:pt x="2503650" y="500380"/>
                </a:lnTo>
                <a:lnTo>
                  <a:pt x="2506672" y="497840"/>
                </a:lnTo>
                <a:lnTo>
                  <a:pt x="2509530" y="494030"/>
                </a:lnTo>
                <a:lnTo>
                  <a:pt x="2512235" y="491490"/>
                </a:lnTo>
                <a:lnTo>
                  <a:pt x="2514775" y="487680"/>
                </a:lnTo>
                <a:lnTo>
                  <a:pt x="2517150" y="483870"/>
                </a:lnTo>
                <a:lnTo>
                  <a:pt x="2519347" y="480060"/>
                </a:lnTo>
                <a:lnTo>
                  <a:pt x="2521366" y="476250"/>
                </a:lnTo>
                <a:lnTo>
                  <a:pt x="2523195" y="472440"/>
                </a:lnTo>
                <a:lnTo>
                  <a:pt x="2512730" y="472440"/>
                </a:lnTo>
                <a:lnTo>
                  <a:pt x="2512832" y="471170"/>
                </a:lnTo>
                <a:close/>
              </a:path>
              <a:path w="2530475" h="527050">
                <a:moveTo>
                  <a:pt x="17407" y="471170"/>
                </a:moveTo>
                <a:lnTo>
                  <a:pt x="17508" y="472440"/>
                </a:lnTo>
                <a:lnTo>
                  <a:pt x="18044" y="472440"/>
                </a:lnTo>
                <a:lnTo>
                  <a:pt x="17407" y="471170"/>
                </a:lnTo>
                <a:close/>
              </a:path>
              <a:path w="2530475" h="527050">
                <a:moveTo>
                  <a:pt x="2519906" y="448310"/>
                </a:moveTo>
                <a:lnTo>
                  <a:pt x="2519156" y="453390"/>
                </a:lnTo>
                <a:lnTo>
                  <a:pt x="2518229" y="457200"/>
                </a:lnTo>
                <a:lnTo>
                  <a:pt x="2517124" y="461010"/>
                </a:lnTo>
                <a:lnTo>
                  <a:pt x="2515842" y="464820"/>
                </a:lnTo>
                <a:lnTo>
                  <a:pt x="2514368" y="468630"/>
                </a:lnTo>
                <a:lnTo>
                  <a:pt x="2512730" y="472440"/>
                </a:lnTo>
                <a:lnTo>
                  <a:pt x="2523195" y="472440"/>
                </a:lnTo>
                <a:lnTo>
                  <a:pt x="2524820" y="467360"/>
                </a:lnTo>
                <a:lnTo>
                  <a:pt x="2526256" y="463550"/>
                </a:lnTo>
                <a:lnTo>
                  <a:pt x="2527487" y="459740"/>
                </a:lnTo>
                <a:lnTo>
                  <a:pt x="2528503" y="454660"/>
                </a:lnTo>
                <a:lnTo>
                  <a:pt x="2529304" y="450850"/>
                </a:lnTo>
                <a:lnTo>
                  <a:pt x="2529450" y="449580"/>
                </a:lnTo>
                <a:lnTo>
                  <a:pt x="2519880" y="449580"/>
                </a:lnTo>
                <a:lnTo>
                  <a:pt x="2519906" y="448310"/>
                </a:lnTo>
                <a:close/>
              </a:path>
              <a:path w="2530475" h="527050">
                <a:moveTo>
                  <a:pt x="10330" y="448310"/>
                </a:moveTo>
                <a:lnTo>
                  <a:pt x="10365" y="449580"/>
                </a:lnTo>
                <a:lnTo>
                  <a:pt x="10520" y="449580"/>
                </a:lnTo>
                <a:lnTo>
                  <a:pt x="10330" y="448310"/>
                </a:lnTo>
                <a:close/>
              </a:path>
              <a:path w="2530475" h="527050">
                <a:moveTo>
                  <a:pt x="2530358" y="90170"/>
                </a:moveTo>
                <a:lnTo>
                  <a:pt x="2520833" y="90170"/>
                </a:lnTo>
                <a:lnTo>
                  <a:pt x="2520718" y="440690"/>
                </a:lnTo>
                <a:lnTo>
                  <a:pt x="2520401" y="444500"/>
                </a:lnTo>
                <a:lnTo>
                  <a:pt x="2519880" y="449580"/>
                </a:lnTo>
                <a:lnTo>
                  <a:pt x="2529450" y="449580"/>
                </a:lnTo>
                <a:lnTo>
                  <a:pt x="2529888" y="445770"/>
                </a:lnTo>
                <a:lnTo>
                  <a:pt x="2530243" y="440690"/>
                </a:lnTo>
                <a:lnTo>
                  <a:pt x="2530358" y="90170"/>
                </a:lnTo>
                <a:close/>
              </a:path>
              <a:path w="2530475" h="527050">
                <a:moveTo>
                  <a:pt x="9408" y="91382"/>
                </a:moveTo>
                <a:close/>
              </a:path>
              <a:path w="2530475" h="527050">
                <a:moveTo>
                  <a:pt x="2528701" y="73660"/>
                </a:moveTo>
                <a:lnTo>
                  <a:pt x="2519156" y="73660"/>
                </a:lnTo>
                <a:lnTo>
                  <a:pt x="2519906" y="78740"/>
                </a:lnTo>
                <a:lnTo>
                  <a:pt x="2520426" y="82550"/>
                </a:lnTo>
                <a:lnTo>
                  <a:pt x="2520731" y="86360"/>
                </a:lnTo>
                <a:lnTo>
                  <a:pt x="2520833" y="91440"/>
                </a:lnTo>
                <a:lnTo>
                  <a:pt x="2520833" y="90170"/>
                </a:lnTo>
                <a:lnTo>
                  <a:pt x="2530358" y="90170"/>
                </a:lnTo>
                <a:lnTo>
                  <a:pt x="2530243" y="86360"/>
                </a:lnTo>
                <a:lnTo>
                  <a:pt x="2529888" y="81280"/>
                </a:lnTo>
                <a:lnTo>
                  <a:pt x="2528701" y="73660"/>
                </a:lnTo>
                <a:close/>
              </a:path>
              <a:path w="2530475" h="527050">
                <a:moveTo>
                  <a:pt x="9434" y="90170"/>
                </a:moveTo>
                <a:lnTo>
                  <a:pt x="9408" y="91382"/>
                </a:lnTo>
                <a:lnTo>
                  <a:pt x="9434" y="90170"/>
                </a:lnTo>
                <a:close/>
              </a:path>
              <a:path w="2530475" h="527050">
                <a:moveTo>
                  <a:pt x="11283" y="73660"/>
                </a:moveTo>
                <a:lnTo>
                  <a:pt x="11089" y="73660"/>
                </a:lnTo>
                <a:lnTo>
                  <a:pt x="11042" y="74930"/>
                </a:lnTo>
                <a:lnTo>
                  <a:pt x="11283" y="73660"/>
                </a:lnTo>
                <a:close/>
              </a:path>
              <a:path w="2530475" h="527050">
                <a:moveTo>
                  <a:pt x="2524279" y="58420"/>
                </a:moveTo>
                <a:lnTo>
                  <a:pt x="2514368" y="58420"/>
                </a:lnTo>
                <a:lnTo>
                  <a:pt x="2515918" y="62230"/>
                </a:lnTo>
                <a:lnTo>
                  <a:pt x="2517200" y="66040"/>
                </a:lnTo>
                <a:lnTo>
                  <a:pt x="2518293" y="69850"/>
                </a:lnTo>
                <a:lnTo>
                  <a:pt x="2519194" y="74930"/>
                </a:lnTo>
                <a:lnTo>
                  <a:pt x="2519156" y="73660"/>
                </a:lnTo>
                <a:lnTo>
                  <a:pt x="2528701" y="73660"/>
                </a:lnTo>
                <a:lnTo>
                  <a:pt x="2528503" y="72390"/>
                </a:lnTo>
                <a:lnTo>
                  <a:pt x="2527487" y="68580"/>
                </a:lnTo>
                <a:lnTo>
                  <a:pt x="2526256" y="63500"/>
                </a:lnTo>
                <a:lnTo>
                  <a:pt x="2524820" y="59690"/>
                </a:lnTo>
                <a:lnTo>
                  <a:pt x="2524279" y="58420"/>
                </a:lnTo>
                <a:close/>
              </a:path>
              <a:path w="2530475" h="527050">
                <a:moveTo>
                  <a:pt x="16209" y="58420"/>
                </a:moveTo>
                <a:lnTo>
                  <a:pt x="15868" y="58420"/>
                </a:lnTo>
                <a:lnTo>
                  <a:pt x="15777" y="59690"/>
                </a:lnTo>
                <a:lnTo>
                  <a:pt x="16209" y="58420"/>
                </a:lnTo>
                <a:close/>
              </a:path>
              <a:path w="2530475" h="527050">
                <a:moveTo>
                  <a:pt x="2522738" y="54610"/>
                </a:moveTo>
                <a:lnTo>
                  <a:pt x="2512730" y="54610"/>
                </a:lnTo>
                <a:lnTo>
                  <a:pt x="2514457" y="59690"/>
                </a:lnTo>
                <a:lnTo>
                  <a:pt x="2514368" y="58420"/>
                </a:lnTo>
                <a:lnTo>
                  <a:pt x="2524279" y="58420"/>
                </a:lnTo>
                <a:lnTo>
                  <a:pt x="2523195" y="55880"/>
                </a:lnTo>
                <a:lnTo>
                  <a:pt x="2522738" y="54610"/>
                </a:lnTo>
                <a:close/>
              </a:path>
              <a:path w="2530475" h="527050">
                <a:moveTo>
                  <a:pt x="18044" y="54610"/>
                </a:moveTo>
                <a:lnTo>
                  <a:pt x="17508" y="54610"/>
                </a:lnTo>
                <a:lnTo>
                  <a:pt x="17407" y="55880"/>
                </a:lnTo>
                <a:lnTo>
                  <a:pt x="18044" y="54610"/>
                </a:lnTo>
                <a:close/>
              </a:path>
              <a:path w="2530475" h="527050">
                <a:moveTo>
                  <a:pt x="2517882" y="44450"/>
                </a:moveTo>
                <a:lnTo>
                  <a:pt x="2506825" y="44450"/>
                </a:lnTo>
                <a:lnTo>
                  <a:pt x="2509072" y="48260"/>
                </a:lnTo>
                <a:lnTo>
                  <a:pt x="2511028" y="52070"/>
                </a:lnTo>
                <a:lnTo>
                  <a:pt x="2512832" y="55880"/>
                </a:lnTo>
                <a:lnTo>
                  <a:pt x="2512730" y="54610"/>
                </a:lnTo>
                <a:lnTo>
                  <a:pt x="2522738" y="54610"/>
                </a:lnTo>
                <a:lnTo>
                  <a:pt x="2521366" y="50800"/>
                </a:lnTo>
                <a:lnTo>
                  <a:pt x="2519347" y="46990"/>
                </a:lnTo>
                <a:lnTo>
                  <a:pt x="2517882" y="44450"/>
                </a:lnTo>
                <a:close/>
              </a:path>
              <a:path w="2530475" h="527050">
                <a:moveTo>
                  <a:pt x="24091" y="44450"/>
                </a:moveTo>
                <a:lnTo>
                  <a:pt x="23416" y="44450"/>
                </a:lnTo>
                <a:lnTo>
                  <a:pt x="23287" y="45720"/>
                </a:lnTo>
                <a:lnTo>
                  <a:pt x="24091" y="44450"/>
                </a:lnTo>
                <a:close/>
              </a:path>
              <a:path w="2530475" h="527050">
                <a:moveTo>
                  <a:pt x="2513928" y="38100"/>
                </a:moveTo>
                <a:lnTo>
                  <a:pt x="2502113" y="38100"/>
                </a:lnTo>
                <a:lnTo>
                  <a:pt x="2504678" y="41910"/>
                </a:lnTo>
                <a:lnTo>
                  <a:pt x="2504539" y="41910"/>
                </a:lnTo>
                <a:lnTo>
                  <a:pt x="2506952" y="45720"/>
                </a:lnTo>
                <a:lnTo>
                  <a:pt x="2506825" y="44450"/>
                </a:lnTo>
                <a:lnTo>
                  <a:pt x="2517882" y="44450"/>
                </a:lnTo>
                <a:lnTo>
                  <a:pt x="2517150" y="43180"/>
                </a:lnTo>
                <a:lnTo>
                  <a:pt x="2514775" y="39370"/>
                </a:lnTo>
                <a:lnTo>
                  <a:pt x="2513928" y="38100"/>
                </a:lnTo>
                <a:close/>
              </a:path>
              <a:path w="2530475" h="527050">
                <a:moveTo>
                  <a:pt x="28888" y="38100"/>
                </a:moveTo>
                <a:lnTo>
                  <a:pt x="28127" y="38100"/>
                </a:lnTo>
                <a:lnTo>
                  <a:pt x="27983" y="39370"/>
                </a:lnTo>
                <a:lnTo>
                  <a:pt x="28888" y="38100"/>
                </a:lnTo>
                <a:close/>
              </a:path>
              <a:path w="2530475" h="527050">
                <a:moveTo>
                  <a:pt x="2497173" y="20320"/>
                </a:moveTo>
                <a:lnTo>
                  <a:pt x="2481412" y="20320"/>
                </a:lnTo>
                <a:lnTo>
                  <a:pt x="2484917" y="22860"/>
                </a:lnTo>
                <a:lnTo>
                  <a:pt x="2484727" y="22860"/>
                </a:lnTo>
                <a:lnTo>
                  <a:pt x="2488117" y="25400"/>
                </a:lnTo>
                <a:lnTo>
                  <a:pt x="2487927" y="25400"/>
                </a:lnTo>
                <a:lnTo>
                  <a:pt x="2491204" y="27940"/>
                </a:lnTo>
                <a:lnTo>
                  <a:pt x="2491026" y="27940"/>
                </a:lnTo>
                <a:lnTo>
                  <a:pt x="2494163" y="30480"/>
                </a:lnTo>
                <a:lnTo>
                  <a:pt x="2493985" y="30480"/>
                </a:lnTo>
                <a:lnTo>
                  <a:pt x="2496995" y="33020"/>
                </a:lnTo>
                <a:lnTo>
                  <a:pt x="2496830" y="33020"/>
                </a:lnTo>
                <a:lnTo>
                  <a:pt x="2499700" y="35560"/>
                </a:lnTo>
                <a:lnTo>
                  <a:pt x="2499547" y="35560"/>
                </a:lnTo>
                <a:lnTo>
                  <a:pt x="2502253" y="39370"/>
                </a:lnTo>
                <a:lnTo>
                  <a:pt x="2502113" y="38100"/>
                </a:lnTo>
                <a:lnTo>
                  <a:pt x="2513928" y="38100"/>
                </a:lnTo>
                <a:lnTo>
                  <a:pt x="2512235" y="35560"/>
                </a:lnTo>
                <a:lnTo>
                  <a:pt x="2509530" y="33020"/>
                </a:lnTo>
                <a:lnTo>
                  <a:pt x="2506672" y="29210"/>
                </a:lnTo>
                <a:lnTo>
                  <a:pt x="2503650" y="26670"/>
                </a:lnTo>
                <a:lnTo>
                  <a:pt x="2500487" y="22860"/>
                </a:lnTo>
                <a:lnTo>
                  <a:pt x="2497173" y="20320"/>
                </a:lnTo>
                <a:close/>
              </a:path>
              <a:path w="2530475" h="527050">
                <a:moveTo>
                  <a:pt x="50444" y="20320"/>
                </a:moveTo>
                <a:lnTo>
                  <a:pt x="48831" y="20320"/>
                </a:lnTo>
                <a:lnTo>
                  <a:pt x="48634" y="21590"/>
                </a:lnTo>
                <a:lnTo>
                  <a:pt x="50444" y="20320"/>
                </a:lnTo>
                <a:close/>
              </a:path>
              <a:path w="2530475" h="527050">
                <a:moveTo>
                  <a:pt x="2491940" y="16510"/>
                </a:moveTo>
                <a:lnTo>
                  <a:pt x="2474465" y="16510"/>
                </a:lnTo>
                <a:lnTo>
                  <a:pt x="2478186" y="19050"/>
                </a:lnTo>
                <a:lnTo>
                  <a:pt x="2477983" y="19050"/>
                </a:lnTo>
                <a:lnTo>
                  <a:pt x="2481602" y="21590"/>
                </a:lnTo>
                <a:lnTo>
                  <a:pt x="2481412" y="20320"/>
                </a:lnTo>
                <a:lnTo>
                  <a:pt x="2497173" y="20320"/>
                </a:lnTo>
                <a:lnTo>
                  <a:pt x="2493731" y="17780"/>
                </a:lnTo>
                <a:lnTo>
                  <a:pt x="2491940" y="16510"/>
                </a:lnTo>
                <a:close/>
              </a:path>
              <a:path w="2530475" h="527050">
                <a:moveTo>
                  <a:pt x="57483" y="16510"/>
                </a:moveTo>
                <a:lnTo>
                  <a:pt x="55778" y="16510"/>
                </a:lnTo>
                <a:lnTo>
                  <a:pt x="55568" y="17780"/>
                </a:lnTo>
                <a:lnTo>
                  <a:pt x="57483" y="16510"/>
                </a:lnTo>
                <a:close/>
              </a:path>
              <a:path w="2530475" h="527050">
                <a:moveTo>
                  <a:pt x="2478707" y="8890"/>
                </a:moveTo>
                <a:lnTo>
                  <a:pt x="2447401" y="8890"/>
                </a:lnTo>
                <a:lnTo>
                  <a:pt x="2451719" y="10160"/>
                </a:lnTo>
                <a:lnTo>
                  <a:pt x="2455504" y="10160"/>
                </a:lnTo>
                <a:lnTo>
                  <a:pt x="2459695" y="11430"/>
                </a:lnTo>
                <a:lnTo>
                  <a:pt x="2459466" y="11430"/>
                </a:lnTo>
                <a:lnTo>
                  <a:pt x="2463568" y="12700"/>
                </a:lnTo>
                <a:lnTo>
                  <a:pt x="2463340" y="12700"/>
                </a:lnTo>
                <a:lnTo>
                  <a:pt x="2467353" y="13970"/>
                </a:lnTo>
                <a:lnTo>
                  <a:pt x="2467137" y="13970"/>
                </a:lnTo>
                <a:lnTo>
                  <a:pt x="2471061" y="15240"/>
                </a:lnTo>
                <a:lnTo>
                  <a:pt x="2470845" y="15240"/>
                </a:lnTo>
                <a:lnTo>
                  <a:pt x="2474668" y="17780"/>
                </a:lnTo>
                <a:lnTo>
                  <a:pt x="2474465" y="16510"/>
                </a:lnTo>
                <a:lnTo>
                  <a:pt x="2491940" y="16510"/>
                </a:lnTo>
                <a:lnTo>
                  <a:pt x="2490149" y="15240"/>
                </a:lnTo>
                <a:lnTo>
                  <a:pt x="2486454" y="12700"/>
                </a:lnTo>
                <a:lnTo>
                  <a:pt x="2482631" y="10160"/>
                </a:lnTo>
                <a:lnTo>
                  <a:pt x="2478707" y="889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454067" y="3865048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参加考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1519" y="912875"/>
            <a:ext cx="2451100" cy="520065"/>
          </a:xfrm>
          <a:custGeom>
            <a:avLst/>
            <a:gdLst/>
            <a:ahLst/>
            <a:cxnLst/>
            <a:rect l="l" t="t" r="r" b="b"/>
            <a:pathLst>
              <a:path w="2451100" h="520065">
                <a:moveTo>
                  <a:pt x="2363724" y="0"/>
                </a:moveTo>
                <a:lnTo>
                  <a:pt x="86867" y="0"/>
                </a:lnTo>
                <a:lnTo>
                  <a:pt x="53330" y="7113"/>
                </a:lnTo>
                <a:lnTo>
                  <a:pt x="25846" y="25788"/>
                </a:lnTo>
                <a:lnTo>
                  <a:pt x="7156" y="53287"/>
                </a:lnTo>
                <a:lnTo>
                  <a:pt x="0" y="86868"/>
                </a:lnTo>
                <a:lnTo>
                  <a:pt x="0" y="432815"/>
                </a:lnTo>
                <a:lnTo>
                  <a:pt x="7156" y="466418"/>
                </a:lnTo>
                <a:lnTo>
                  <a:pt x="25846" y="493923"/>
                </a:lnTo>
                <a:lnTo>
                  <a:pt x="53330" y="512592"/>
                </a:lnTo>
                <a:lnTo>
                  <a:pt x="86867" y="519684"/>
                </a:lnTo>
                <a:lnTo>
                  <a:pt x="2363724" y="519684"/>
                </a:lnTo>
                <a:lnTo>
                  <a:pt x="2397190" y="512592"/>
                </a:lnTo>
                <a:lnTo>
                  <a:pt x="2424650" y="493923"/>
                </a:lnTo>
                <a:lnTo>
                  <a:pt x="2443364" y="466418"/>
                </a:lnTo>
                <a:lnTo>
                  <a:pt x="2450592" y="432815"/>
                </a:lnTo>
                <a:lnTo>
                  <a:pt x="2450592" y="86868"/>
                </a:lnTo>
                <a:lnTo>
                  <a:pt x="2443364" y="53287"/>
                </a:lnTo>
                <a:lnTo>
                  <a:pt x="2424650" y="25788"/>
                </a:lnTo>
                <a:lnTo>
                  <a:pt x="2397190" y="7113"/>
                </a:lnTo>
                <a:lnTo>
                  <a:pt x="2363724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7509" y="909751"/>
            <a:ext cx="2458720" cy="527050"/>
          </a:xfrm>
          <a:custGeom>
            <a:avLst/>
            <a:gdLst/>
            <a:ahLst/>
            <a:cxnLst/>
            <a:rect l="l" t="t" r="r" b="b"/>
            <a:pathLst>
              <a:path w="2458720" h="527050">
                <a:moveTo>
                  <a:pt x="2381285" y="0"/>
                </a:moveTo>
                <a:lnTo>
                  <a:pt x="77198" y="0"/>
                </a:lnTo>
                <a:lnTo>
                  <a:pt x="63962" y="3810"/>
                </a:lnTo>
                <a:lnTo>
                  <a:pt x="55580" y="6350"/>
                </a:lnTo>
                <a:lnTo>
                  <a:pt x="51539" y="8889"/>
                </a:lnTo>
                <a:lnTo>
                  <a:pt x="47605" y="10160"/>
                </a:lnTo>
                <a:lnTo>
                  <a:pt x="26592" y="26670"/>
                </a:lnTo>
                <a:lnTo>
                  <a:pt x="23573" y="29210"/>
                </a:lnTo>
                <a:lnTo>
                  <a:pt x="20708" y="33020"/>
                </a:lnTo>
                <a:lnTo>
                  <a:pt x="18002" y="35560"/>
                </a:lnTo>
                <a:lnTo>
                  <a:pt x="15459" y="39370"/>
                </a:lnTo>
                <a:lnTo>
                  <a:pt x="13087" y="43179"/>
                </a:lnTo>
                <a:lnTo>
                  <a:pt x="10891" y="46989"/>
                </a:lnTo>
                <a:lnTo>
                  <a:pt x="8877" y="50800"/>
                </a:lnTo>
                <a:lnTo>
                  <a:pt x="7049" y="55879"/>
                </a:lnTo>
                <a:lnTo>
                  <a:pt x="5416" y="59689"/>
                </a:lnTo>
                <a:lnTo>
                  <a:pt x="3982" y="63500"/>
                </a:lnTo>
                <a:lnTo>
                  <a:pt x="2753" y="68579"/>
                </a:lnTo>
                <a:lnTo>
                  <a:pt x="1734" y="72389"/>
                </a:lnTo>
                <a:lnTo>
                  <a:pt x="351" y="81279"/>
                </a:lnTo>
                <a:lnTo>
                  <a:pt x="0" y="86360"/>
                </a:lnTo>
                <a:lnTo>
                  <a:pt x="0" y="440689"/>
                </a:lnTo>
                <a:lnTo>
                  <a:pt x="351" y="445770"/>
                </a:lnTo>
                <a:lnTo>
                  <a:pt x="932" y="450850"/>
                </a:lnTo>
                <a:lnTo>
                  <a:pt x="1734" y="454660"/>
                </a:lnTo>
                <a:lnTo>
                  <a:pt x="2753" y="459739"/>
                </a:lnTo>
                <a:lnTo>
                  <a:pt x="3982" y="463550"/>
                </a:lnTo>
                <a:lnTo>
                  <a:pt x="5416" y="467360"/>
                </a:lnTo>
                <a:lnTo>
                  <a:pt x="7049" y="472439"/>
                </a:lnTo>
                <a:lnTo>
                  <a:pt x="20708" y="494029"/>
                </a:lnTo>
                <a:lnTo>
                  <a:pt x="23573" y="497839"/>
                </a:lnTo>
                <a:lnTo>
                  <a:pt x="26592" y="500379"/>
                </a:lnTo>
                <a:lnTo>
                  <a:pt x="29759" y="504189"/>
                </a:lnTo>
                <a:lnTo>
                  <a:pt x="33066" y="506729"/>
                </a:lnTo>
                <a:lnTo>
                  <a:pt x="51539" y="518160"/>
                </a:lnTo>
                <a:lnTo>
                  <a:pt x="55580" y="520700"/>
                </a:lnTo>
                <a:lnTo>
                  <a:pt x="63962" y="523239"/>
                </a:lnTo>
                <a:lnTo>
                  <a:pt x="77198" y="527050"/>
                </a:lnTo>
                <a:lnTo>
                  <a:pt x="2381285" y="527050"/>
                </a:lnTo>
                <a:lnTo>
                  <a:pt x="2390188" y="524510"/>
                </a:lnTo>
                <a:lnTo>
                  <a:pt x="2398760" y="521970"/>
                </a:lnTo>
                <a:lnTo>
                  <a:pt x="2402900" y="520700"/>
                </a:lnTo>
                <a:lnTo>
                  <a:pt x="2406952" y="518160"/>
                </a:lnTo>
                <a:lnTo>
                  <a:pt x="82843" y="518160"/>
                </a:lnTo>
                <a:lnTo>
                  <a:pt x="78517" y="516889"/>
                </a:lnTo>
                <a:lnTo>
                  <a:pt x="74731" y="516889"/>
                </a:lnTo>
                <a:lnTo>
                  <a:pt x="70549" y="515620"/>
                </a:lnTo>
                <a:lnTo>
                  <a:pt x="70779" y="515620"/>
                </a:lnTo>
                <a:lnTo>
                  <a:pt x="66677" y="514350"/>
                </a:lnTo>
                <a:lnTo>
                  <a:pt x="66903" y="514350"/>
                </a:lnTo>
                <a:lnTo>
                  <a:pt x="62887" y="513079"/>
                </a:lnTo>
                <a:lnTo>
                  <a:pt x="63107" y="513079"/>
                </a:lnTo>
                <a:lnTo>
                  <a:pt x="59183" y="511810"/>
                </a:lnTo>
                <a:lnTo>
                  <a:pt x="59397" y="511810"/>
                </a:lnTo>
                <a:lnTo>
                  <a:pt x="55568" y="510539"/>
                </a:lnTo>
                <a:lnTo>
                  <a:pt x="55778" y="510539"/>
                </a:lnTo>
                <a:lnTo>
                  <a:pt x="52050" y="508000"/>
                </a:lnTo>
                <a:lnTo>
                  <a:pt x="52254" y="508000"/>
                </a:lnTo>
                <a:lnTo>
                  <a:pt x="48634" y="506729"/>
                </a:lnTo>
                <a:lnTo>
                  <a:pt x="48831" y="506729"/>
                </a:lnTo>
                <a:lnTo>
                  <a:pt x="45323" y="504189"/>
                </a:lnTo>
                <a:lnTo>
                  <a:pt x="45514" y="504189"/>
                </a:lnTo>
                <a:lnTo>
                  <a:pt x="42124" y="501650"/>
                </a:lnTo>
                <a:lnTo>
                  <a:pt x="42307" y="501650"/>
                </a:lnTo>
                <a:lnTo>
                  <a:pt x="39042" y="499110"/>
                </a:lnTo>
                <a:lnTo>
                  <a:pt x="39217" y="499110"/>
                </a:lnTo>
                <a:lnTo>
                  <a:pt x="36081" y="496570"/>
                </a:lnTo>
                <a:lnTo>
                  <a:pt x="36249" y="496570"/>
                </a:lnTo>
                <a:lnTo>
                  <a:pt x="33248" y="494029"/>
                </a:lnTo>
                <a:lnTo>
                  <a:pt x="33408" y="494029"/>
                </a:lnTo>
                <a:lnTo>
                  <a:pt x="30546" y="491489"/>
                </a:lnTo>
                <a:lnTo>
                  <a:pt x="30699" y="491489"/>
                </a:lnTo>
                <a:lnTo>
                  <a:pt x="27983" y="488950"/>
                </a:lnTo>
                <a:lnTo>
                  <a:pt x="28127" y="488950"/>
                </a:lnTo>
                <a:lnTo>
                  <a:pt x="25561" y="485139"/>
                </a:lnTo>
                <a:lnTo>
                  <a:pt x="25698" y="485139"/>
                </a:lnTo>
                <a:lnTo>
                  <a:pt x="23287" y="482600"/>
                </a:lnTo>
                <a:lnTo>
                  <a:pt x="23416" y="482600"/>
                </a:lnTo>
                <a:lnTo>
                  <a:pt x="21168" y="478789"/>
                </a:lnTo>
                <a:lnTo>
                  <a:pt x="19206" y="474979"/>
                </a:lnTo>
                <a:lnTo>
                  <a:pt x="18044" y="472439"/>
                </a:lnTo>
                <a:lnTo>
                  <a:pt x="17508" y="472439"/>
                </a:lnTo>
                <a:lnTo>
                  <a:pt x="15777" y="468629"/>
                </a:lnTo>
                <a:lnTo>
                  <a:pt x="14320" y="464820"/>
                </a:lnTo>
                <a:lnTo>
                  <a:pt x="13042" y="461010"/>
                </a:lnTo>
                <a:lnTo>
                  <a:pt x="11948" y="457200"/>
                </a:lnTo>
                <a:lnTo>
                  <a:pt x="11042" y="453389"/>
                </a:lnTo>
                <a:lnTo>
                  <a:pt x="10520" y="449579"/>
                </a:lnTo>
                <a:lnTo>
                  <a:pt x="10365" y="449579"/>
                </a:lnTo>
                <a:lnTo>
                  <a:pt x="9815" y="444500"/>
                </a:lnTo>
                <a:lnTo>
                  <a:pt x="9507" y="440689"/>
                </a:lnTo>
                <a:lnTo>
                  <a:pt x="9408" y="436879"/>
                </a:lnTo>
                <a:lnTo>
                  <a:pt x="9406" y="91439"/>
                </a:lnTo>
                <a:lnTo>
                  <a:pt x="9507" y="86360"/>
                </a:lnTo>
                <a:lnTo>
                  <a:pt x="9841" y="82550"/>
                </a:lnTo>
                <a:lnTo>
                  <a:pt x="10365" y="78739"/>
                </a:lnTo>
                <a:lnTo>
                  <a:pt x="11089" y="73660"/>
                </a:lnTo>
                <a:lnTo>
                  <a:pt x="11283" y="73660"/>
                </a:lnTo>
                <a:lnTo>
                  <a:pt x="12007" y="69850"/>
                </a:lnTo>
                <a:lnTo>
                  <a:pt x="13112" y="66039"/>
                </a:lnTo>
                <a:lnTo>
                  <a:pt x="14401" y="62229"/>
                </a:lnTo>
                <a:lnTo>
                  <a:pt x="15868" y="58420"/>
                </a:lnTo>
                <a:lnTo>
                  <a:pt x="16354" y="58420"/>
                </a:lnTo>
                <a:lnTo>
                  <a:pt x="17508" y="55879"/>
                </a:lnTo>
                <a:lnTo>
                  <a:pt x="19316" y="52070"/>
                </a:lnTo>
                <a:lnTo>
                  <a:pt x="21287" y="48260"/>
                </a:lnTo>
                <a:lnTo>
                  <a:pt x="23416" y="44450"/>
                </a:lnTo>
                <a:lnTo>
                  <a:pt x="24091" y="44450"/>
                </a:lnTo>
                <a:lnTo>
                  <a:pt x="25698" y="41910"/>
                </a:lnTo>
                <a:lnTo>
                  <a:pt x="25561" y="41910"/>
                </a:lnTo>
                <a:lnTo>
                  <a:pt x="28127" y="38100"/>
                </a:lnTo>
                <a:lnTo>
                  <a:pt x="28888" y="38100"/>
                </a:lnTo>
                <a:lnTo>
                  <a:pt x="30699" y="35560"/>
                </a:lnTo>
                <a:lnTo>
                  <a:pt x="30546" y="35560"/>
                </a:lnTo>
                <a:lnTo>
                  <a:pt x="33408" y="33020"/>
                </a:lnTo>
                <a:lnTo>
                  <a:pt x="33248" y="33020"/>
                </a:lnTo>
                <a:lnTo>
                  <a:pt x="36249" y="30479"/>
                </a:lnTo>
                <a:lnTo>
                  <a:pt x="36081" y="30479"/>
                </a:lnTo>
                <a:lnTo>
                  <a:pt x="39217" y="27939"/>
                </a:lnTo>
                <a:lnTo>
                  <a:pt x="39042" y="27939"/>
                </a:lnTo>
                <a:lnTo>
                  <a:pt x="42307" y="25400"/>
                </a:lnTo>
                <a:lnTo>
                  <a:pt x="42124" y="25400"/>
                </a:lnTo>
                <a:lnTo>
                  <a:pt x="45514" y="22860"/>
                </a:lnTo>
                <a:lnTo>
                  <a:pt x="45323" y="22860"/>
                </a:lnTo>
                <a:lnTo>
                  <a:pt x="48831" y="20320"/>
                </a:lnTo>
                <a:lnTo>
                  <a:pt x="48634" y="20320"/>
                </a:lnTo>
                <a:lnTo>
                  <a:pt x="52254" y="19050"/>
                </a:lnTo>
                <a:lnTo>
                  <a:pt x="52050" y="19050"/>
                </a:lnTo>
                <a:lnTo>
                  <a:pt x="55778" y="16510"/>
                </a:lnTo>
                <a:lnTo>
                  <a:pt x="57483" y="16510"/>
                </a:lnTo>
                <a:lnTo>
                  <a:pt x="59397" y="15239"/>
                </a:lnTo>
                <a:lnTo>
                  <a:pt x="59183" y="15239"/>
                </a:lnTo>
                <a:lnTo>
                  <a:pt x="63107" y="13970"/>
                </a:lnTo>
                <a:lnTo>
                  <a:pt x="62887" y="13970"/>
                </a:lnTo>
                <a:lnTo>
                  <a:pt x="66903" y="12700"/>
                </a:lnTo>
                <a:lnTo>
                  <a:pt x="66677" y="12700"/>
                </a:lnTo>
                <a:lnTo>
                  <a:pt x="70779" y="11429"/>
                </a:lnTo>
                <a:lnTo>
                  <a:pt x="70549" y="11429"/>
                </a:lnTo>
                <a:lnTo>
                  <a:pt x="74731" y="10160"/>
                </a:lnTo>
                <a:lnTo>
                  <a:pt x="78517" y="10160"/>
                </a:lnTo>
                <a:lnTo>
                  <a:pt x="82843" y="8889"/>
                </a:lnTo>
                <a:lnTo>
                  <a:pt x="2406952" y="8889"/>
                </a:lnTo>
                <a:lnTo>
                  <a:pt x="2402900" y="6350"/>
                </a:lnTo>
                <a:lnTo>
                  <a:pt x="2398760" y="5079"/>
                </a:lnTo>
                <a:lnTo>
                  <a:pt x="2390188" y="2539"/>
                </a:lnTo>
                <a:lnTo>
                  <a:pt x="2381285" y="0"/>
                </a:lnTo>
                <a:close/>
              </a:path>
              <a:path w="2458720" h="527050">
                <a:moveTo>
                  <a:pt x="2441077" y="471170"/>
                </a:moveTo>
                <a:lnTo>
                  <a:pt x="2439172" y="474979"/>
                </a:lnTo>
                <a:lnTo>
                  <a:pt x="2437203" y="478789"/>
                </a:lnTo>
                <a:lnTo>
                  <a:pt x="2435070" y="482600"/>
                </a:lnTo>
                <a:lnTo>
                  <a:pt x="2435197" y="482600"/>
                </a:lnTo>
                <a:lnTo>
                  <a:pt x="2432784" y="485139"/>
                </a:lnTo>
                <a:lnTo>
                  <a:pt x="2432923" y="485139"/>
                </a:lnTo>
                <a:lnTo>
                  <a:pt x="2430358" y="488950"/>
                </a:lnTo>
                <a:lnTo>
                  <a:pt x="2430498" y="488950"/>
                </a:lnTo>
                <a:lnTo>
                  <a:pt x="2427792" y="491489"/>
                </a:lnTo>
                <a:lnTo>
                  <a:pt x="2427945" y="491489"/>
                </a:lnTo>
                <a:lnTo>
                  <a:pt x="2425075" y="494029"/>
                </a:lnTo>
                <a:lnTo>
                  <a:pt x="2425240" y="494029"/>
                </a:lnTo>
                <a:lnTo>
                  <a:pt x="2422230" y="496570"/>
                </a:lnTo>
                <a:lnTo>
                  <a:pt x="2422408" y="496570"/>
                </a:lnTo>
                <a:lnTo>
                  <a:pt x="2419271" y="499110"/>
                </a:lnTo>
                <a:lnTo>
                  <a:pt x="2419449" y="499110"/>
                </a:lnTo>
                <a:lnTo>
                  <a:pt x="2416172" y="501650"/>
                </a:lnTo>
                <a:lnTo>
                  <a:pt x="2416362" y="501650"/>
                </a:lnTo>
                <a:lnTo>
                  <a:pt x="2412972" y="504189"/>
                </a:lnTo>
                <a:lnTo>
                  <a:pt x="2413162" y="504189"/>
                </a:lnTo>
                <a:lnTo>
                  <a:pt x="2409657" y="506729"/>
                </a:lnTo>
                <a:lnTo>
                  <a:pt x="2409847" y="506729"/>
                </a:lnTo>
                <a:lnTo>
                  <a:pt x="2406228" y="508000"/>
                </a:lnTo>
                <a:lnTo>
                  <a:pt x="2406431" y="508000"/>
                </a:lnTo>
                <a:lnTo>
                  <a:pt x="2402710" y="510539"/>
                </a:lnTo>
                <a:lnTo>
                  <a:pt x="2402913" y="510539"/>
                </a:lnTo>
                <a:lnTo>
                  <a:pt x="2399090" y="511810"/>
                </a:lnTo>
                <a:lnTo>
                  <a:pt x="2399306" y="511810"/>
                </a:lnTo>
                <a:lnTo>
                  <a:pt x="2395382" y="513079"/>
                </a:lnTo>
                <a:lnTo>
                  <a:pt x="2395598" y="513079"/>
                </a:lnTo>
                <a:lnTo>
                  <a:pt x="2391585" y="514350"/>
                </a:lnTo>
                <a:lnTo>
                  <a:pt x="2391813" y="514350"/>
                </a:lnTo>
                <a:lnTo>
                  <a:pt x="2387711" y="515620"/>
                </a:lnTo>
                <a:lnTo>
                  <a:pt x="2387940" y="515620"/>
                </a:lnTo>
                <a:lnTo>
                  <a:pt x="2383749" y="516889"/>
                </a:lnTo>
                <a:lnTo>
                  <a:pt x="2379964" y="516889"/>
                </a:lnTo>
                <a:lnTo>
                  <a:pt x="2375646" y="518160"/>
                </a:lnTo>
                <a:lnTo>
                  <a:pt x="2406952" y="518160"/>
                </a:lnTo>
                <a:lnTo>
                  <a:pt x="2410876" y="516889"/>
                </a:lnTo>
                <a:lnTo>
                  <a:pt x="2431895" y="500379"/>
                </a:lnTo>
                <a:lnTo>
                  <a:pt x="2434917" y="497839"/>
                </a:lnTo>
                <a:lnTo>
                  <a:pt x="2437775" y="494029"/>
                </a:lnTo>
                <a:lnTo>
                  <a:pt x="2440480" y="491489"/>
                </a:lnTo>
                <a:lnTo>
                  <a:pt x="2443020" y="487679"/>
                </a:lnTo>
                <a:lnTo>
                  <a:pt x="2445395" y="483870"/>
                </a:lnTo>
                <a:lnTo>
                  <a:pt x="2447592" y="480060"/>
                </a:lnTo>
                <a:lnTo>
                  <a:pt x="2449611" y="476250"/>
                </a:lnTo>
                <a:lnTo>
                  <a:pt x="2451440" y="472439"/>
                </a:lnTo>
                <a:lnTo>
                  <a:pt x="2440975" y="472439"/>
                </a:lnTo>
                <a:lnTo>
                  <a:pt x="2441077" y="471170"/>
                </a:lnTo>
                <a:close/>
              </a:path>
              <a:path w="2458720" h="527050">
                <a:moveTo>
                  <a:pt x="17407" y="471170"/>
                </a:moveTo>
                <a:lnTo>
                  <a:pt x="17508" y="472439"/>
                </a:lnTo>
                <a:lnTo>
                  <a:pt x="18044" y="472439"/>
                </a:lnTo>
                <a:lnTo>
                  <a:pt x="17407" y="471170"/>
                </a:lnTo>
                <a:close/>
              </a:path>
              <a:path w="2458720" h="527050">
                <a:moveTo>
                  <a:pt x="2448151" y="448310"/>
                </a:moveTo>
                <a:lnTo>
                  <a:pt x="2447401" y="453389"/>
                </a:lnTo>
                <a:lnTo>
                  <a:pt x="2446474" y="457200"/>
                </a:lnTo>
                <a:lnTo>
                  <a:pt x="2445369" y="461010"/>
                </a:lnTo>
                <a:lnTo>
                  <a:pt x="2444087" y="464820"/>
                </a:lnTo>
                <a:lnTo>
                  <a:pt x="2442613" y="468629"/>
                </a:lnTo>
                <a:lnTo>
                  <a:pt x="2440975" y="472439"/>
                </a:lnTo>
                <a:lnTo>
                  <a:pt x="2451440" y="472439"/>
                </a:lnTo>
                <a:lnTo>
                  <a:pt x="2453065" y="467360"/>
                </a:lnTo>
                <a:lnTo>
                  <a:pt x="2454501" y="463550"/>
                </a:lnTo>
                <a:lnTo>
                  <a:pt x="2455732" y="459739"/>
                </a:lnTo>
                <a:lnTo>
                  <a:pt x="2456748" y="454660"/>
                </a:lnTo>
                <a:lnTo>
                  <a:pt x="2457549" y="450850"/>
                </a:lnTo>
                <a:lnTo>
                  <a:pt x="2457695" y="449579"/>
                </a:lnTo>
                <a:lnTo>
                  <a:pt x="2448125" y="449579"/>
                </a:lnTo>
                <a:lnTo>
                  <a:pt x="2448151" y="448310"/>
                </a:lnTo>
                <a:close/>
              </a:path>
              <a:path w="2458720" h="527050">
                <a:moveTo>
                  <a:pt x="10330" y="448310"/>
                </a:moveTo>
                <a:lnTo>
                  <a:pt x="10365" y="449579"/>
                </a:lnTo>
                <a:lnTo>
                  <a:pt x="10520" y="449579"/>
                </a:lnTo>
                <a:lnTo>
                  <a:pt x="10330" y="448310"/>
                </a:lnTo>
                <a:close/>
              </a:path>
              <a:path w="2458720" h="527050">
                <a:moveTo>
                  <a:pt x="2458603" y="90170"/>
                </a:moveTo>
                <a:lnTo>
                  <a:pt x="2449078" y="90170"/>
                </a:lnTo>
                <a:lnTo>
                  <a:pt x="2448963" y="440689"/>
                </a:lnTo>
                <a:lnTo>
                  <a:pt x="2448646" y="444500"/>
                </a:lnTo>
                <a:lnTo>
                  <a:pt x="2448125" y="449579"/>
                </a:lnTo>
                <a:lnTo>
                  <a:pt x="2457695" y="449579"/>
                </a:lnTo>
                <a:lnTo>
                  <a:pt x="2458133" y="445770"/>
                </a:lnTo>
                <a:lnTo>
                  <a:pt x="2458488" y="440689"/>
                </a:lnTo>
                <a:lnTo>
                  <a:pt x="2458603" y="90170"/>
                </a:lnTo>
                <a:close/>
              </a:path>
              <a:path w="2458720" h="527050">
                <a:moveTo>
                  <a:pt x="9408" y="91382"/>
                </a:moveTo>
                <a:close/>
              </a:path>
              <a:path w="2458720" h="527050">
                <a:moveTo>
                  <a:pt x="2456946" y="73660"/>
                </a:moveTo>
                <a:lnTo>
                  <a:pt x="2447401" y="73660"/>
                </a:lnTo>
                <a:lnTo>
                  <a:pt x="2448151" y="78739"/>
                </a:lnTo>
                <a:lnTo>
                  <a:pt x="2448671" y="82550"/>
                </a:lnTo>
                <a:lnTo>
                  <a:pt x="2448976" y="86360"/>
                </a:lnTo>
                <a:lnTo>
                  <a:pt x="2449078" y="91439"/>
                </a:lnTo>
                <a:lnTo>
                  <a:pt x="2449078" y="90170"/>
                </a:lnTo>
                <a:lnTo>
                  <a:pt x="2458603" y="90170"/>
                </a:lnTo>
                <a:lnTo>
                  <a:pt x="2458488" y="86360"/>
                </a:lnTo>
                <a:lnTo>
                  <a:pt x="2458133" y="81279"/>
                </a:lnTo>
                <a:lnTo>
                  <a:pt x="2456946" y="73660"/>
                </a:lnTo>
                <a:close/>
              </a:path>
              <a:path w="2458720" h="527050">
                <a:moveTo>
                  <a:pt x="9434" y="90170"/>
                </a:moveTo>
                <a:lnTo>
                  <a:pt x="9408" y="91382"/>
                </a:lnTo>
                <a:lnTo>
                  <a:pt x="9434" y="90170"/>
                </a:lnTo>
                <a:close/>
              </a:path>
              <a:path w="2458720" h="527050">
                <a:moveTo>
                  <a:pt x="11283" y="73660"/>
                </a:moveTo>
                <a:lnTo>
                  <a:pt x="11089" y="73660"/>
                </a:lnTo>
                <a:lnTo>
                  <a:pt x="11042" y="74929"/>
                </a:lnTo>
                <a:lnTo>
                  <a:pt x="11283" y="73660"/>
                </a:lnTo>
                <a:close/>
              </a:path>
              <a:path w="2458720" h="527050">
                <a:moveTo>
                  <a:pt x="2452524" y="58420"/>
                </a:moveTo>
                <a:lnTo>
                  <a:pt x="2442613" y="58420"/>
                </a:lnTo>
                <a:lnTo>
                  <a:pt x="2444163" y="62229"/>
                </a:lnTo>
                <a:lnTo>
                  <a:pt x="2445445" y="66039"/>
                </a:lnTo>
                <a:lnTo>
                  <a:pt x="2446538" y="69850"/>
                </a:lnTo>
                <a:lnTo>
                  <a:pt x="2447439" y="74929"/>
                </a:lnTo>
                <a:lnTo>
                  <a:pt x="2447401" y="73660"/>
                </a:lnTo>
                <a:lnTo>
                  <a:pt x="2456946" y="73660"/>
                </a:lnTo>
                <a:lnTo>
                  <a:pt x="2456748" y="72389"/>
                </a:lnTo>
                <a:lnTo>
                  <a:pt x="2455732" y="68579"/>
                </a:lnTo>
                <a:lnTo>
                  <a:pt x="2454501" y="63500"/>
                </a:lnTo>
                <a:lnTo>
                  <a:pt x="2453065" y="59689"/>
                </a:lnTo>
                <a:lnTo>
                  <a:pt x="2452524" y="58420"/>
                </a:lnTo>
                <a:close/>
              </a:path>
              <a:path w="2458720" h="527050">
                <a:moveTo>
                  <a:pt x="16354" y="58420"/>
                </a:moveTo>
                <a:lnTo>
                  <a:pt x="15868" y="58420"/>
                </a:lnTo>
                <a:lnTo>
                  <a:pt x="15777" y="59689"/>
                </a:lnTo>
                <a:lnTo>
                  <a:pt x="16354" y="58420"/>
                </a:lnTo>
                <a:close/>
              </a:path>
              <a:path w="2458720" h="527050">
                <a:moveTo>
                  <a:pt x="2446127" y="44450"/>
                </a:moveTo>
                <a:lnTo>
                  <a:pt x="2435070" y="44450"/>
                </a:lnTo>
                <a:lnTo>
                  <a:pt x="2437317" y="48260"/>
                </a:lnTo>
                <a:lnTo>
                  <a:pt x="2439273" y="52070"/>
                </a:lnTo>
                <a:lnTo>
                  <a:pt x="2441077" y="55879"/>
                </a:lnTo>
                <a:lnTo>
                  <a:pt x="2442702" y="59689"/>
                </a:lnTo>
                <a:lnTo>
                  <a:pt x="2442613" y="58420"/>
                </a:lnTo>
                <a:lnTo>
                  <a:pt x="2452524" y="58420"/>
                </a:lnTo>
                <a:lnTo>
                  <a:pt x="2451440" y="55879"/>
                </a:lnTo>
                <a:lnTo>
                  <a:pt x="2449611" y="50800"/>
                </a:lnTo>
                <a:lnTo>
                  <a:pt x="2447592" y="46989"/>
                </a:lnTo>
                <a:lnTo>
                  <a:pt x="2446127" y="44450"/>
                </a:lnTo>
                <a:close/>
              </a:path>
              <a:path w="2458720" h="527050">
                <a:moveTo>
                  <a:pt x="24091" y="44450"/>
                </a:moveTo>
                <a:lnTo>
                  <a:pt x="23416" y="44450"/>
                </a:lnTo>
                <a:lnTo>
                  <a:pt x="23287" y="45720"/>
                </a:lnTo>
                <a:lnTo>
                  <a:pt x="24091" y="44450"/>
                </a:lnTo>
                <a:close/>
              </a:path>
              <a:path w="2458720" h="527050">
                <a:moveTo>
                  <a:pt x="2442173" y="38100"/>
                </a:moveTo>
                <a:lnTo>
                  <a:pt x="2430358" y="38100"/>
                </a:lnTo>
                <a:lnTo>
                  <a:pt x="2432923" y="41910"/>
                </a:lnTo>
                <a:lnTo>
                  <a:pt x="2432784" y="41910"/>
                </a:lnTo>
                <a:lnTo>
                  <a:pt x="2435197" y="45720"/>
                </a:lnTo>
                <a:lnTo>
                  <a:pt x="2435070" y="44450"/>
                </a:lnTo>
                <a:lnTo>
                  <a:pt x="2446127" y="44450"/>
                </a:lnTo>
                <a:lnTo>
                  <a:pt x="2445395" y="43179"/>
                </a:lnTo>
                <a:lnTo>
                  <a:pt x="2443020" y="39370"/>
                </a:lnTo>
                <a:lnTo>
                  <a:pt x="2442173" y="38100"/>
                </a:lnTo>
                <a:close/>
              </a:path>
              <a:path w="2458720" h="527050">
                <a:moveTo>
                  <a:pt x="28888" y="38100"/>
                </a:moveTo>
                <a:lnTo>
                  <a:pt x="28127" y="38100"/>
                </a:lnTo>
                <a:lnTo>
                  <a:pt x="27983" y="39370"/>
                </a:lnTo>
                <a:lnTo>
                  <a:pt x="28888" y="38100"/>
                </a:lnTo>
                <a:close/>
              </a:path>
              <a:path w="2458720" h="527050">
                <a:moveTo>
                  <a:pt x="2420185" y="16510"/>
                </a:moveTo>
                <a:lnTo>
                  <a:pt x="2402710" y="16510"/>
                </a:lnTo>
                <a:lnTo>
                  <a:pt x="2406431" y="19050"/>
                </a:lnTo>
                <a:lnTo>
                  <a:pt x="2406228" y="19050"/>
                </a:lnTo>
                <a:lnTo>
                  <a:pt x="2409847" y="20320"/>
                </a:lnTo>
                <a:lnTo>
                  <a:pt x="2409657" y="20320"/>
                </a:lnTo>
                <a:lnTo>
                  <a:pt x="2413162" y="22860"/>
                </a:lnTo>
                <a:lnTo>
                  <a:pt x="2412972" y="22860"/>
                </a:lnTo>
                <a:lnTo>
                  <a:pt x="2416362" y="25400"/>
                </a:lnTo>
                <a:lnTo>
                  <a:pt x="2416172" y="25400"/>
                </a:lnTo>
                <a:lnTo>
                  <a:pt x="2419449" y="27939"/>
                </a:lnTo>
                <a:lnTo>
                  <a:pt x="2419271" y="27939"/>
                </a:lnTo>
                <a:lnTo>
                  <a:pt x="2422408" y="30479"/>
                </a:lnTo>
                <a:lnTo>
                  <a:pt x="2422230" y="30479"/>
                </a:lnTo>
                <a:lnTo>
                  <a:pt x="2425240" y="33020"/>
                </a:lnTo>
                <a:lnTo>
                  <a:pt x="2425075" y="33020"/>
                </a:lnTo>
                <a:lnTo>
                  <a:pt x="2427945" y="35560"/>
                </a:lnTo>
                <a:lnTo>
                  <a:pt x="2427792" y="35560"/>
                </a:lnTo>
                <a:lnTo>
                  <a:pt x="2430498" y="39370"/>
                </a:lnTo>
                <a:lnTo>
                  <a:pt x="2430358" y="38100"/>
                </a:lnTo>
                <a:lnTo>
                  <a:pt x="2442173" y="38100"/>
                </a:lnTo>
                <a:lnTo>
                  <a:pt x="2440480" y="35560"/>
                </a:lnTo>
                <a:lnTo>
                  <a:pt x="2437775" y="33020"/>
                </a:lnTo>
                <a:lnTo>
                  <a:pt x="2434917" y="29210"/>
                </a:lnTo>
                <a:lnTo>
                  <a:pt x="2431895" y="26670"/>
                </a:lnTo>
                <a:lnTo>
                  <a:pt x="2428732" y="22860"/>
                </a:lnTo>
                <a:lnTo>
                  <a:pt x="2425418" y="20320"/>
                </a:lnTo>
                <a:lnTo>
                  <a:pt x="2421976" y="17779"/>
                </a:lnTo>
                <a:lnTo>
                  <a:pt x="2420185" y="16510"/>
                </a:lnTo>
                <a:close/>
              </a:path>
              <a:path w="2458720" h="527050">
                <a:moveTo>
                  <a:pt x="57483" y="16510"/>
                </a:moveTo>
                <a:lnTo>
                  <a:pt x="55778" y="16510"/>
                </a:lnTo>
                <a:lnTo>
                  <a:pt x="55568" y="17779"/>
                </a:lnTo>
                <a:lnTo>
                  <a:pt x="57483" y="16510"/>
                </a:lnTo>
                <a:close/>
              </a:path>
              <a:path w="2458720" h="527050">
                <a:moveTo>
                  <a:pt x="2406952" y="8889"/>
                </a:moveTo>
                <a:lnTo>
                  <a:pt x="2375646" y="8889"/>
                </a:lnTo>
                <a:lnTo>
                  <a:pt x="2379964" y="10160"/>
                </a:lnTo>
                <a:lnTo>
                  <a:pt x="2383749" y="10160"/>
                </a:lnTo>
                <a:lnTo>
                  <a:pt x="2387940" y="11429"/>
                </a:lnTo>
                <a:lnTo>
                  <a:pt x="2387711" y="11429"/>
                </a:lnTo>
                <a:lnTo>
                  <a:pt x="2391813" y="12700"/>
                </a:lnTo>
                <a:lnTo>
                  <a:pt x="2391585" y="12700"/>
                </a:lnTo>
                <a:lnTo>
                  <a:pt x="2395598" y="13970"/>
                </a:lnTo>
                <a:lnTo>
                  <a:pt x="2395382" y="13970"/>
                </a:lnTo>
                <a:lnTo>
                  <a:pt x="2399306" y="15239"/>
                </a:lnTo>
                <a:lnTo>
                  <a:pt x="2399090" y="15239"/>
                </a:lnTo>
                <a:lnTo>
                  <a:pt x="2402913" y="17779"/>
                </a:lnTo>
                <a:lnTo>
                  <a:pt x="2402710" y="16510"/>
                </a:lnTo>
                <a:lnTo>
                  <a:pt x="2420185" y="16510"/>
                </a:lnTo>
                <a:lnTo>
                  <a:pt x="2418394" y="15239"/>
                </a:lnTo>
                <a:lnTo>
                  <a:pt x="2414699" y="12700"/>
                </a:lnTo>
                <a:lnTo>
                  <a:pt x="2410876" y="10160"/>
                </a:lnTo>
                <a:lnTo>
                  <a:pt x="2406952" y="8889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35652" y="989552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观看课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9808" y="1891283"/>
            <a:ext cx="2447925" cy="516890"/>
          </a:xfrm>
          <a:custGeom>
            <a:avLst/>
            <a:gdLst/>
            <a:ahLst/>
            <a:cxnLst/>
            <a:rect l="l" t="t" r="r" b="b"/>
            <a:pathLst>
              <a:path w="2447925" h="516889">
                <a:moveTo>
                  <a:pt x="2360676" y="0"/>
                </a:moveTo>
                <a:lnTo>
                  <a:pt x="85344" y="0"/>
                </a:lnTo>
                <a:lnTo>
                  <a:pt x="52004" y="6589"/>
                </a:lnTo>
                <a:lnTo>
                  <a:pt x="24763" y="24912"/>
                </a:lnTo>
                <a:lnTo>
                  <a:pt x="6476" y="52115"/>
                </a:lnTo>
                <a:lnTo>
                  <a:pt x="0" y="85343"/>
                </a:lnTo>
                <a:lnTo>
                  <a:pt x="0" y="431291"/>
                </a:lnTo>
                <a:lnTo>
                  <a:pt x="6476" y="464565"/>
                </a:lnTo>
                <a:lnTo>
                  <a:pt x="24763" y="491785"/>
                </a:lnTo>
                <a:lnTo>
                  <a:pt x="52004" y="510094"/>
                </a:lnTo>
                <a:lnTo>
                  <a:pt x="85344" y="516635"/>
                </a:lnTo>
                <a:lnTo>
                  <a:pt x="2360676" y="516635"/>
                </a:lnTo>
                <a:lnTo>
                  <a:pt x="2394537" y="510094"/>
                </a:lnTo>
                <a:lnTo>
                  <a:pt x="2422112" y="491785"/>
                </a:lnTo>
                <a:lnTo>
                  <a:pt x="2440686" y="464565"/>
                </a:lnTo>
                <a:lnTo>
                  <a:pt x="2447544" y="431291"/>
                </a:lnTo>
                <a:lnTo>
                  <a:pt x="2447544" y="85343"/>
                </a:lnTo>
                <a:lnTo>
                  <a:pt x="2440686" y="52115"/>
                </a:lnTo>
                <a:lnTo>
                  <a:pt x="2422112" y="24912"/>
                </a:lnTo>
                <a:lnTo>
                  <a:pt x="2394537" y="6589"/>
                </a:lnTo>
                <a:lnTo>
                  <a:pt x="2360676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4654" y="1887296"/>
            <a:ext cx="2457450" cy="525780"/>
          </a:xfrm>
          <a:custGeom>
            <a:avLst/>
            <a:gdLst/>
            <a:ahLst/>
            <a:cxnLst/>
            <a:rect l="l" t="t" r="r" b="b"/>
            <a:pathLst>
              <a:path w="2457450" h="525780">
                <a:moveTo>
                  <a:pt x="2380193" y="0"/>
                </a:moveTo>
                <a:lnTo>
                  <a:pt x="77017" y="0"/>
                </a:lnTo>
                <a:lnTo>
                  <a:pt x="63813" y="3810"/>
                </a:lnTo>
                <a:lnTo>
                  <a:pt x="55450" y="6350"/>
                </a:lnTo>
                <a:lnTo>
                  <a:pt x="51419" y="8889"/>
                </a:lnTo>
                <a:lnTo>
                  <a:pt x="47495" y="10160"/>
                </a:lnTo>
                <a:lnTo>
                  <a:pt x="26531" y="26670"/>
                </a:lnTo>
                <a:lnTo>
                  <a:pt x="23519" y="29210"/>
                </a:lnTo>
                <a:lnTo>
                  <a:pt x="20660" y="33020"/>
                </a:lnTo>
                <a:lnTo>
                  <a:pt x="17960" y="35560"/>
                </a:lnTo>
                <a:lnTo>
                  <a:pt x="15424" y="39370"/>
                </a:lnTo>
                <a:lnTo>
                  <a:pt x="5403" y="59689"/>
                </a:lnTo>
                <a:lnTo>
                  <a:pt x="3972" y="63500"/>
                </a:lnTo>
                <a:lnTo>
                  <a:pt x="2745" y="67310"/>
                </a:lnTo>
                <a:lnTo>
                  <a:pt x="1729" y="72389"/>
                </a:lnTo>
                <a:lnTo>
                  <a:pt x="929" y="76200"/>
                </a:lnTo>
                <a:lnTo>
                  <a:pt x="350" y="81280"/>
                </a:lnTo>
                <a:lnTo>
                  <a:pt x="0" y="86360"/>
                </a:lnTo>
                <a:lnTo>
                  <a:pt x="0" y="440690"/>
                </a:lnTo>
                <a:lnTo>
                  <a:pt x="350" y="444500"/>
                </a:lnTo>
                <a:lnTo>
                  <a:pt x="929" y="449580"/>
                </a:lnTo>
                <a:lnTo>
                  <a:pt x="1729" y="453390"/>
                </a:lnTo>
                <a:lnTo>
                  <a:pt x="2745" y="458469"/>
                </a:lnTo>
                <a:lnTo>
                  <a:pt x="3972" y="462280"/>
                </a:lnTo>
                <a:lnTo>
                  <a:pt x="5403" y="466090"/>
                </a:lnTo>
                <a:lnTo>
                  <a:pt x="7033" y="471169"/>
                </a:lnTo>
                <a:lnTo>
                  <a:pt x="20660" y="492760"/>
                </a:lnTo>
                <a:lnTo>
                  <a:pt x="23519" y="496569"/>
                </a:lnTo>
                <a:lnTo>
                  <a:pt x="51419" y="516890"/>
                </a:lnTo>
                <a:lnTo>
                  <a:pt x="55450" y="519430"/>
                </a:lnTo>
                <a:lnTo>
                  <a:pt x="63813" y="521969"/>
                </a:lnTo>
                <a:lnTo>
                  <a:pt x="77017" y="525780"/>
                </a:lnTo>
                <a:lnTo>
                  <a:pt x="2380193" y="525780"/>
                </a:lnTo>
                <a:lnTo>
                  <a:pt x="2389083" y="523240"/>
                </a:lnTo>
                <a:lnTo>
                  <a:pt x="2401770" y="519430"/>
                </a:lnTo>
                <a:lnTo>
                  <a:pt x="2405796" y="516890"/>
                </a:lnTo>
                <a:lnTo>
                  <a:pt x="82652" y="516890"/>
                </a:lnTo>
                <a:lnTo>
                  <a:pt x="78337" y="515619"/>
                </a:lnTo>
                <a:lnTo>
                  <a:pt x="74562" y="515619"/>
                </a:lnTo>
                <a:lnTo>
                  <a:pt x="70391" y="514350"/>
                </a:lnTo>
                <a:lnTo>
                  <a:pt x="70620" y="514350"/>
                </a:lnTo>
                <a:lnTo>
                  <a:pt x="66528" y="513080"/>
                </a:lnTo>
                <a:lnTo>
                  <a:pt x="66755" y="513080"/>
                </a:lnTo>
                <a:lnTo>
                  <a:pt x="62748" y="511810"/>
                </a:lnTo>
                <a:lnTo>
                  <a:pt x="62969" y="511810"/>
                </a:lnTo>
                <a:lnTo>
                  <a:pt x="59053" y="510540"/>
                </a:lnTo>
                <a:lnTo>
                  <a:pt x="59268" y="510540"/>
                </a:lnTo>
                <a:lnTo>
                  <a:pt x="55449" y="509269"/>
                </a:lnTo>
                <a:lnTo>
                  <a:pt x="55657" y="509269"/>
                </a:lnTo>
                <a:lnTo>
                  <a:pt x="51940" y="506730"/>
                </a:lnTo>
                <a:lnTo>
                  <a:pt x="52143" y="506730"/>
                </a:lnTo>
                <a:lnTo>
                  <a:pt x="48533" y="505460"/>
                </a:lnTo>
                <a:lnTo>
                  <a:pt x="48728" y="505460"/>
                </a:lnTo>
                <a:lnTo>
                  <a:pt x="45231" y="502919"/>
                </a:lnTo>
                <a:lnTo>
                  <a:pt x="45420" y="502919"/>
                </a:lnTo>
                <a:lnTo>
                  <a:pt x="42039" y="500380"/>
                </a:lnTo>
                <a:lnTo>
                  <a:pt x="42222" y="500380"/>
                </a:lnTo>
                <a:lnTo>
                  <a:pt x="38964" y="497840"/>
                </a:lnTo>
                <a:lnTo>
                  <a:pt x="39141" y="497840"/>
                </a:lnTo>
                <a:lnTo>
                  <a:pt x="36012" y="495300"/>
                </a:lnTo>
                <a:lnTo>
                  <a:pt x="36181" y="495300"/>
                </a:lnTo>
                <a:lnTo>
                  <a:pt x="33186" y="492760"/>
                </a:lnTo>
                <a:lnTo>
                  <a:pt x="33346" y="492760"/>
                </a:lnTo>
                <a:lnTo>
                  <a:pt x="30491" y="490219"/>
                </a:lnTo>
                <a:lnTo>
                  <a:pt x="30645" y="490219"/>
                </a:lnTo>
                <a:lnTo>
                  <a:pt x="27934" y="487680"/>
                </a:lnTo>
                <a:lnTo>
                  <a:pt x="28079" y="487680"/>
                </a:lnTo>
                <a:lnTo>
                  <a:pt x="25519" y="483869"/>
                </a:lnTo>
                <a:lnTo>
                  <a:pt x="25656" y="483869"/>
                </a:lnTo>
                <a:lnTo>
                  <a:pt x="23252" y="481330"/>
                </a:lnTo>
                <a:lnTo>
                  <a:pt x="23380" y="481330"/>
                </a:lnTo>
                <a:lnTo>
                  <a:pt x="21137" y="477519"/>
                </a:lnTo>
                <a:lnTo>
                  <a:pt x="19872" y="474980"/>
                </a:lnTo>
                <a:lnTo>
                  <a:pt x="19291" y="474980"/>
                </a:lnTo>
                <a:lnTo>
                  <a:pt x="17387" y="471169"/>
                </a:lnTo>
                <a:lnTo>
                  <a:pt x="15760" y="467360"/>
                </a:lnTo>
                <a:lnTo>
                  <a:pt x="14307" y="463550"/>
                </a:lnTo>
                <a:lnTo>
                  <a:pt x="13032" y="459740"/>
                </a:lnTo>
                <a:lnTo>
                  <a:pt x="11941" y="455930"/>
                </a:lnTo>
                <a:lnTo>
                  <a:pt x="11037" y="452119"/>
                </a:lnTo>
                <a:lnTo>
                  <a:pt x="10327" y="448310"/>
                </a:lnTo>
                <a:lnTo>
                  <a:pt x="9952" y="444500"/>
                </a:lnTo>
                <a:lnTo>
                  <a:pt x="9518" y="439419"/>
                </a:lnTo>
                <a:lnTo>
                  <a:pt x="9408" y="435610"/>
                </a:lnTo>
                <a:lnTo>
                  <a:pt x="9406" y="90170"/>
                </a:lnTo>
                <a:lnTo>
                  <a:pt x="9507" y="86360"/>
                </a:lnTo>
                <a:lnTo>
                  <a:pt x="9839" y="82550"/>
                </a:lnTo>
                <a:lnTo>
                  <a:pt x="10363" y="77470"/>
                </a:lnTo>
                <a:lnTo>
                  <a:pt x="10517" y="77470"/>
                </a:lnTo>
                <a:lnTo>
                  <a:pt x="11085" y="73660"/>
                </a:lnTo>
                <a:lnTo>
                  <a:pt x="12000" y="69850"/>
                </a:lnTo>
                <a:lnTo>
                  <a:pt x="13103" y="66039"/>
                </a:lnTo>
                <a:lnTo>
                  <a:pt x="14389" y="62230"/>
                </a:lnTo>
                <a:lnTo>
                  <a:pt x="15852" y="58420"/>
                </a:lnTo>
                <a:lnTo>
                  <a:pt x="17487" y="54610"/>
                </a:lnTo>
                <a:lnTo>
                  <a:pt x="18022" y="54610"/>
                </a:lnTo>
                <a:lnTo>
                  <a:pt x="19291" y="52070"/>
                </a:lnTo>
                <a:lnTo>
                  <a:pt x="21257" y="48260"/>
                </a:lnTo>
                <a:lnTo>
                  <a:pt x="23380" y="44450"/>
                </a:lnTo>
                <a:lnTo>
                  <a:pt x="23252" y="44450"/>
                </a:lnTo>
                <a:lnTo>
                  <a:pt x="25656" y="41910"/>
                </a:lnTo>
                <a:lnTo>
                  <a:pt x="25519" y="41910"/>
                </a:lnTo>
                <a:lnTo>
                  <a:pt x="28079" y="38100"/>
                </a:lnTo>
                <a:lnTo>
                  <a:pt x="28838" y="38100"/>
                </a:lnTo>
                <a:lnTo>
                  <a:pt x="30645" y="35560"/>
                </a:lnTo>
                <a:lnTo>
                  <a:pt x="30491" y="35560"/>
                </a:lnTo>
                <a:lnTo>
                  <a:pt x="33346" y="33020"/>
                </a:lnTo>
                <a:lnTo>
                  <a:pt x="33186" y="33020"/>
                </a:lnTo>
                <a:lnTo>
                  <a:pt x="36181" y="30480"/>
                </a:lnTo>
                <a:lnTo>
                  <a:pt x="36012" y="30480"/>
                </a:lnTo>
                <a:lnTo>
                  <a:pt x="39141" y="27939"/>
                </a:lnTo>
                <a:lnTo>
                  <a:pt x="38964" y="27939"/>
                </a:lnTo>
                <a:lnTo>
                  <a:pt x="42222" y="25400"/>
                </a:lnTo>
                <a:lnTo>
                  <a:pt x="42039" y="25400"/>
                </a:lnTo>
                <a:lnTo>
                  <a:pt x="45420" y="22860"/>
                </a:lnTo>
                <a:lnTo>
                  <a:pt x="45231" y="22860"/>
                </a:lnTo>
                <a:lnTo>
                  <a:pt x="48728" y="20320"/>
                </a:lnTo>
                <a:lnTo>
                  <a:pt x="48533" y="20320"/>
                </a:lnTo>
                <a:lnTo>
                  <a:pt x="52143" y="19050"/>
                </a:lnTo>
                <a:lnTo>
                  <a:pt x="51940" y="19050"/>
                </a:lnTo>
                <a:lnTo>
                  <a:pt x="55657" y="16510"/>
                </a:lnTo>
                <a:lnTo>
                  <a:pt x="57358" y="16510"/>
                </a:lnTo>
                <a:lnTo>
                  <a:pt x="59268" y="15239"/>
                </a:lnTo>
                <a:lnTo>
                  <a:pt x="59053" y="15239"/>
                </a:lnTo>
                <a:lnTo>
                  <a:pt x="62969" y="13970"/>
                </a:lnTo>
                <a:lnTo>
                  <a:pt x="62748" y="13970"/>
                </a:lnTo>
                <a:lnTo>
                  <a:pt x="66755" y="12700"/>
                </a:lnTo>
                <a:lnTo>
                  <a:pt x="66528" y="12700"/>
                </a:lnTo>
                <a:lnTo>
                  <a:pt x="70620" y="11430"/>
                </a:lnTo>
                <a:lnTo>
                  <a:pt x="70391" y="11430"/>
                </a:lnTo>
                <a:lnTo>
                  <a:pt x="74562" y="10160"/>
                </a:lnTo>
                <a:lnTo>
                  <a:pt x="78337" y="10160"/>
                </a:lnTo>
                <a:lnTo>
                  <a:pt x="82652" y="8889"/>
                </a:lnTo>
                <a:lnTo>
                  <a:pt x="2405796" y="8889"/>
                </a:lnTo>
                <a:lnTo>
                  <a:pt x="2401770" y="6350"/>
                </a:lnTo>
                <a:lnTo>
                  <a:pt x="2389083" y="2539"/>
                </a:lnTo>
                <a:lnTo>
                  <a:pt x="2380193" y="0"/>
                </a:lnTo>
                <a:close/>
              </a:path>
              <a:path w="2457450" h="525780">
                <a:moveTo>
                  <a:pt x="2438029" y="473710"/>
                </a:moveTo>
                <a:lnTo>
                  <a:pt x="2435959" y="477519"/>
                </a:lnTo>
                <a:lnTo>
                  <a:pt x="2433838" y="481330"/>
                </a:lnTo>
                <a:lnTo>
                  <a:pt x="2431564" y="483869"/>
                </a:lnTo>
                <a:lnTo>
                  <a:pt x="2429139" y="487680"/>
                </a:lnTo>
                <a:lnTo>
                  <a:pt x="2429278" y="487680"/>
                </a:lnTo>
                <a:lnTo>
                  <a:pt x="2426573" y="490219"/>
                </a:lnTo>
                <a:lnTo>
                  <a:pt x="2426726" y="490219"/>
                </a:lnTo>
                <a:lnTo>
                  <a:pt x="2423868" y="492760"/>
                </a:lnTo>
                <a:lnTo>
                  <a:pt x="2424033" y="492760"/>
                </a:lnTo>
                <a:lnTo>
                  <a:pt x="2421036" y="495300"/>
                </a:lnTo>
                <a:lnTo>
                  <a:pt x="2421201" y="495300"/>
                </a:lnTo>
                <a:lnTo>
                  <a:pt x="2418077" y="497840"/>
                </a:lnTo>
                <a:lnTo>
                  <a:pt x="2418255" y="497840"/>
                </a:lnTo>
                <a:lnTo>
                  <a:pt x="2414991" y="500380"/>
                </a:lnTo>
                <a:lnTo>
                  <a:pt x="2415181" y="500380"/>
                </a:lnTo>
                <a:lnTo>
                  <a:pt x="2411790" y="502919"/>
                </a:lnTo>
                <a:lnTo>
                  <a:pt x="2411981" y="502919"/>
                </a:lnTo>
                <a:lnTo>
                  <a:pt x="2408488" y="505460"/>
                </a:lnTo>
                <a:lnTo>
                  <a:pt x="2408679" y="505460"/>
                </a:lnTo>
                <a:lnTo>
                  <a:pt x="2405072" y="506730"/>
                </a:lnTo>
                <a:lnTo>
                  <a:pt x="2405275" y="506730"/>
                </a:lnTo>
                <a:lnTo>
                  <a:pt x="2401554" y="509269"/>
                </a:lnTo>
                <a:lnTo>
                  <a:pt x="2401770" y="509269"/>
                </a:lnTo>
                <a:lnTo>
                  <a:pt x="2397947" y="510540"/>
                </a:lnTo>
                <a:lnTo>
                  <a:pt x="2398163" y="510540"/>
                </a:lnTo>
                <a:lnTo>
                  <a:pt x="2394252" y="511810"/>
                </a:lnTo>
                <a:lnTo>
                  <a:pt x="2394468" y="511810"/>
                </a:lnTo>
                <a:lnTo>
                  <a:pt x="2390467" y="513080"/>
                </a:lnTo>
                <a:lnTo>
                  <a:pt x="2390683" y="513080"/>
                </a:lnTo>
                <a:lnTo>
                  <a:pt x="2386594" y="514350"/>
                </a:lnTo>
                <a:lnTo>
                  <a:pt x="2386822" y="514350"/>
                </a:lnTo>
                <a:lnTo>
                  <a:pt x="2382657" y="515619"/>
                </a:lnTo>
                <a:lnTo>
                  <a:pt x="2378872" y="515619"/>
                </a:lnTo>
                <a:lnTo>
                  <a:pt x="2374567" y="516890"/>
                </a:lnTo>
                <a:lnTo>
                  <a:pt x="2405796" y="516890"/>
                </a:lnTo>
                <a:lnTo>
                  <a:pt x="2409720" y="515619"/>
                </a:lnTo>
                <a:lnTo>
                  <a:pt x="2436555" y="492760"/>
                </a:lnTo>
                <a:lnTo>
                  <a:pt x="2439261" y="490219"/>
                </a:lnTo>
                <a:lnTo>
                  <a:pt x="2441788" y="486410"/>
                </a:lnTo>
                <a:lnTo>
                  <a:pt x="2444163" y="482600"/>
                </a:lnTo>
                <a:lnTo>
                  <a:pt x="2446347" y="478790"/>
                </a:lnTo>
                <a:lnTo>
                  <a:pt x="2448354" y="474980"/>
                </a:lnTo>
                <a:lnTo>
                  <a:pt x="2437927" y="474980"/>
                </a:lnTo>
                <a:lnTo>
                  <a:pt x="2438029" y="473710"/>
                </a:lnTo>
                <a:close/>
              </a:path>
              <a:path w="2457450" h="525780">
                <a:moveTo>
                  <a:pt x="19180" y="473710"/>
                </a:moveTo>
                <a:lnTo>
                  <a:pt x="19291" y="474980"/>
                </a:lnTo>
                <a:lnTo>
                  <a:pt x="19872" y="474980"/>
                </a:lnTo>
                <a:lnTo>
                  <a:pt x="19180" y="473710"/>
                </a:lnTo>
                <a:close/>
              </a:path>
              <a:path w="2457450" h="525780">
                <a:moveTo>
                  <a:pt x="2456434" y="77470"/>
                </a:moveTo>
                <a:lnTo>
                  <a:pt x="2446855" y="77470"/>
                </a:lnTo>
                <a:lnTo>
                  <a:pt x="2447401" y="82550"/>
                </a:lnTo>
                <a:lnTo>
                  <a:pt x="2447706" y="86360"/>
                </a:lnTo>
                <a:lnTo>
                  <a:pt x="2447693" y="439419"/>
                </a:lnTo>
                <a:lnTo>
                  <a:pt x="2447376" y="444500"/>
                </a:lnTo>
                <a:lnTo>
                  <a:pt x="2446855" y="448310"/>
                </a:lnTo>
                <a:lnTo>
                  <a:pt x="2446131" y="452119"/>
                </a:lnTo>
                <a:lnTo>
                  <a:pt x="2445217" y="455930"/>
                </a:lnTo>
                <a:lnTo>
                  <a:pt x="2444112" y="459740"/>
                </a:lnTo>
                <a:lnTo>
                  <a:pt x="2442829" y="463550"/>
                </a:lnTo>
                <a:lnTo>
                  <a:pt x="2441369" y="467360"/>
                </a:lnTo>
                <a:lnTo>
                  <a:pt x="2439730" y="471169"/>
                </a:lnTo>
                <a:lnTo>
                  <a:pt x="2437927" y="474980"/>
                </a:lnTo>
                <a:lnTo>
                  <a:pt x="2448354" y="474980"/>
                </a:lnTo>
                <a:lnTo>
                  <a:pt x="2450183" y="471169"/>
                </a:lnTo>
                <a:lnTo>
                  <a:pt x="2451808" y="466090"/>
                </a:lnTo>
                <a:lnTo>
                  <a:pt x="2453243" y="462280"/>
                </a:lnTo>
                <a:lnTo>
                  <a:pt x="2454475" y="458469"/>
                </a:lnTo>
                <a:lnTo>
                  <a:pt x="2455491" y="453390"/>
                </a:lnTo>
                <a:lnTo>
                  <a:pt x="2456291" y="449580"/>
                </a:lnTo>
                <a:lnTo>
                  <a:pt x="2456863" y="444500"/>
                </a:lnTo>
                <a:lnTo>
                  <a:pt x="2457218" y="440690"/>
                </a:lnTo>
                <a:lnTo>
                  <a:pt x="2457218" y="86360"/>
                </a:lnTo>
                <a:lnTo>
                  <a:pt x="2456863" y="81280"/>
                </a:lnTo>
                <a:lnTo>
                  <a:pt x="2456434" y="77470"/>
                </a:lnTo>
                <a:close/>
              </a:path>
              <a:path w="2457450" h="525780">
                <a:moveTo>
                  <a:pt x="9815" y="443230"/>
                </a:moveTo>
                <a:lnTo>
                  <a:pt x="9839" y="444500"/>
                </a:lnTo>
                <a:lnTo>
                  <a:pt x="9815" y="443230"/>
                </a:lnTo>
                <a:close/>
              </a:path>
              <a:path w="2457450" h="525780">
                <a:moveTo>
                  <a:pt x="2447401" y="443230"/>
                </a:moveTo>
                <a:lnTo>
                  <a:pt x="2447265" y="444500"/>
                </a:lnTo>
                <a:lnTo>
                  <a:pt x="2447401" y="443230"/>
                </a:lnTo>
                <a:close/>
              </a:path>
              <a:path w="2457450" h="525780">
                <a:moveTo>
                  <a:pt x="10517" y="77470"/>
                </a:moveTo>
                <a:lnTo>
                  <a:pt x="10363" y="77470"/>
                </a:lnTo>
                <a:lnTo>
                  <a:pt x="10327" y="78739"/>
                </a:lnTo>
                <a:lnTo>
                  <a:pt x="10517" y="77470"/>
                </a:lnTo>
                <a:close/>
              </a:path>
              <a:path w="2457450" h="525780">
                <a:moveTo>
                  <a:pt x="2450183" y="54610"/>
                </a:moveTo>
                <a:lnTo>
                  <a:pt x="2439730" y="54610"/>
                </a:lnTo>
                <a:lnTo>
                  <a:pt x="2441458" y="58420"/>
                </a:lnTo>
                <a:lnTo>
                  <a:pt x="2442905" y="62230"/>
                </a:lnTo>
                <a:lnTo>
                  <a:pt x="2444188" y="66039"/>
                </a:lnTo>
                <a:lnTo>
                  <a:pt x="2445280" y="69850"/>
                </a:lnTo>
                <a:lnTo>
                  <a:pt x="2446182" y="73660"/>
                </a:lnTo>
                <a:lnTo>
                  <a:pt x="2446893" y="78739"/>
                </a:lnTo>
                <a:lnTo>
                  <a:pt x="2446855" y="77470"/>
                </a:lnTo>
                <a:lnTo>
                  <a:pt x="2456434" y="77470"/>
                </a:lnTo>
                <a:lnTo>
                  <a:pt x="2456291" y="76200"/>
                </a:lnTo>
                <a:lnTo>
                  <a:pt x="2455491" y="72389"/>
                </a:lnTo>
                <a:lnTo>
                  <a:pt x="2454475" y="67310"/>
                </a:lnTo>
                <a:lnTo>
                  <a:pt x="2453243" y="63500"/>
                </a:lnTo>
                <a:lnTo>
                  <a:pt x="2451808" y="59689"/>
                </a:lnTo>
                <a:lnTo>
                  <a:pt x="2450183" y="54610"/>
                </a:lnTo>
                <a:close/>
              </a:path>
              <a:path w="2457450" h="525780">
                <a:moveTo>
                  <a:pt x="18022" y="54610"/>
                </a:moveTo>
                <a:lnTo>
                  <a:pt x="17487" y="54610"/>
                </a:lnTo>
                <a:lnTo>
                  <a:pt x="17387" y="55880"/>
                </a:lnTo>
                <a:lnTo>
                  <a:pt x="18022" y="54610"/>
                </a:lnTo>
                <a:close/>
              </a:path>
              <a:path w="2457450" h="525780">
                <a:moveTo>
                  <a:pt x="2440945" y="38100"/>
                </a:moveTo>
                <a:lnTo>
                  <a:pt x="2429139" y="38100"/>
                </a:lnTo>
                <a:lnTo>
                  <a:pt x="2431691" y="41910"/>
                </a:lnTo>
                <a:lnTo>
                  <a:pt x="2433965" y="44450"/>
                </a:lnTo>
                <a:lnTo>
                  <a:pt x="2436073" y="48260"/>
                </a:lnTo>
                <a:lnTo>
                  <a:pt x="2438029" y="52070"/>
                </a:lnTo>
                <a:lnTo>
                  <a:pt x="2439832" y="55880"/>
                </a:lnTo>
                <a:lnTo>
                  <a:pt x="2439730" y="54610"/>
                </a:lnTo>
                <a:lnTo>
                  <a:pt x="2450183" y="54610"/>
                </a:lnTo>
                <a:lnTo>
                  <a:pt x="2448354" y="50800"/>
                </a:lnTo>
                <a:lnTo>
                  <a:pt x="2446347" y="46989"/>
                </a:lnTo>
                <a:lnTo>
                  <a:pt x="2444163" y="43180"/>
                </a:lnTo>
                <a:lnTo>
                  <a:pt x="2441788" y="39370"/>
                </a:lnTo>
                <a:lnTo>
                  <a:pt x="2440945" y="38100"/>
                </a:lnTo>
                <a:close/>
              </a:path>
              <a:path w="2457450" h="525780">
                <a:moveTo>
                  <a:pt x="28838" y="38100"/>
                </a:moveTo>
                <a:lnTo>
                  <a:pt x="28079" y="38100"/>
                </a:lnTo>
                <a:lnTo>
                  <a:pt x="27934" y="39370"/>
                </a:lnTo>
                <a:lnTo>
                  <a:pt x="28838" y="38100"/>
                </a:lnTo>
                <a:close/>
              </a:path>
              <a:path w="2457450" h="525780">
                <a:moveTo>
                  <a:pt x="2419010" y="16510"/>
                </a:moveTo>
                <a:lnTo>
                  <a:pt x="2401554" y="16510"/>
                </a:lnTo>
                <a:lnTo>
                  <a:pt x="2405275" y="19050"/>
                </a:lnTo>
                <a:lnTo>
                  <a:pt x="2405072" y="19050"/>
                </a:lnTo>
                <a:lnTo>
                  <a:pt x="2408679" y="20320"/>
                </a:lnTo>
                <a:lnTo>
                  <a:pt x="2408488" y="20320"/>
                </a:lnTo>
                <a:lnTo>
                  <a:pt x="2411981" y="22860"/>
                </a:lnTo>
                <a:lnTo>
                  <a:pt x="2411790" y="22860"/>
                </a:lnTo>
                <a:lnTo>
                  <a:pt x="2415181" y="25400"/>
                </a:lnTo>
                <a:lnTo>
                  <a:pt x="2414991" y="25400"/>
                </a:lnTo>
                <a:lnTo>
                  <a:pt x="2418255" y="27939"/>
                </a:lnTo>
                <a:lnTo>
                  <a:pt x="2418077" y="27939"/>
                </a:lnTo>
                <a:lnTo>
                  <a:pt x="2421201" y="30480"/>
                </a:lnTo>
                <a:lnTo>
                  <a:pt x="2421036" y="30480"/>
                </a:lnTo>
                <a:lnTo>
                  <a:pt x="2424033" y="33020"/>
                </a:lnTo>
                <a:lnTo>
                  <a:pt x="2423868" y="33020"/>
                </a:lnTo>
                <a:lnTo>
                  <a:pt x="2426726" y="35560"/>
                </a:lnTo>
                <a:lnTo>
                  <a:pt x="2426573" y="35560"/>
                </a:lnTo>
                <a:lnTo>
                  <a:pt x="2429278" y="39370"/>
                </a:lnTo>
                <a:lnTo>
                  <a:pt x="2429139" y="38100"/>
                </a:lnTo>
                <a:lnTo>
                  <a:pt x="2440945" y="38100"/>
                </a:lnTo>
                <a:lnTo>
                  <a:pt x="2439261" y="35560"/>
                </a:lnTo>
                <a:lnTo>
                  <a:pt x="2436555" y="33020"/>
                </a:lnTo>
                <a:lnTo>
                  <a:pt x="2433698" y="29210"/>
                </a:lnTo>
                <a:lnTo>
                  <a:pt x="2430688" y="26670"/>
                </a:lnTo>
                <a:lnTo>
                  <a:pt x="2427526" y="22860"/>
                </a:lnTo>
                <a:lnTo>
                  <a:pt x="2424224" y="20320"/>
                </a:lnTo>
                <a:lnTo>
                  <a:pt x="2420795" y="17780"/>
                </a:lnTo>
                <a:lnTo>
                  <a:pt x="2419010" y="16510"/>
                </a:lnTo>
                <a:close/>
              </a:path>
              <a:path w="2457450" h="525780">
                <a:moveTo>
                  <a:pt x="57358" y="16510"/>
                </a:moveTo>
                <a:lnTo>
                  <a:pt x="55657" y="16510"/>
                </a:lnTo>
                <a:lnTo>
                  <a:pt x="55449" y="17780"/>
                </a:lnTo>
                <a:lnTo>
                  <a:pt x="57358" y="16510"/>
                </a:lnTo>
                <a:close/>
              </a:path>
              <a:path w="2457450" h="525780">
                <a:moveTo>
                  <a:pt x="2405796" y="8889"/>
                </a:moveTo>
                <a:lnTo>
                  <a:pt x="2374567" y="8889"/>
                </a:lnTo>
                <a:lnTo>
                  <a:pt x="2378872" y="10160"/>
                </a:lnTo>
                <a:lnTo>
                  <a:pt x="2382657" y="10160"/>
                </a:lnTo>
                <a:lnTo>
                  <a:pt x="2386822" y="11430"/>
                </a:lnTo>
                <a:lnTo>
                  <a:pt x="2386594" y="11430"/>
                </a:lnTo>
                <a:lnTo>
                  <a:pt x="2390683" y="12700"/>
                </a:lnTo>
                <a:lnTo>
                  <a:pt x="2390467" y="12700"/>
                </a:lnTo>
                <a:lnTo>
                  <a:pt x="2394468" y="13970"/>
                </a:lnTo>
                <a:lnTo>
                  <a:pt x="2394252" y="13970"/>
                </a:lnTo>
                <a:lnTo>
                  <a:pt x="2398163" y="15239"/>
                </a:lnTo>
                <a:lnTo>
                  <a:pt x="2397947" y="15239"/>
                </a:lnTo>
                <a:lnTo>
                  <a:pt x="2401770" y="17780"/>
                </a:lnTo>
                <a:lnTo>
                  <a:pt x="2401554" y="16510"/>
                </a:lnTo>
                <a:lnTo>
                  <a:pt x="2419010" y="16510"/>
                </a:lnTo>
                <a:lnTo>
                  <a:pt x="2417226" y="15239"/>
                </a:lnTo>
                <a:lnTo>
                  <a:pt x="2413530" y="12700"/>
                </a:lnTo>
                <a:lnTo>
                  <a:pt x="2409720" y="10160"/>
                </a:lnTo>
                <a:lnTo>
                  <a:pt x="2405796" y="8889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52098" y="1966398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完成测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327" y="2862072"/>
            <a:ext cx="2520950" cy="518159"/>
          </a:xfrm>
          <a:custGeom>
            <a:avLst/>
            <a:gdLst/>
            <a:ahLst/>
            <a:cxnLst/>
            <a:rect l="l" t="t" r="r" b="b"/>
            <a:pathLst>
              <a:path w="2520950" h="518160">
                <a:moveTo>
                  <a:pt x="2435352" y="0"/>
                </a:moveTo>
                <a:lnTo>
                  <a:pt x="86867" y="0"/>
                </a:lnTo>
                <a:lnTo>
                  <a:pt x="53044" y="6856"/>
                </a:lnTo>
                <a:lnTo>
                  <a:pt x="25465" y="25446"/>
                </a:lnTo>
                <a:lnTo>
                  <a:pt x="6870" y="53029"/>
                </a:lnTo>
                <a:lnTo>
                  <a:pt x="0" y="86867"/>
                </a:lnTo>
                <a:lnTo>
                  <a:pt x="0" y="432815"/>
                </a:lnTo>
                <a:lnTo>
                  <a:pt x="6870" y="466137"/>
                </a:lnTo>
                <a:lnTo>
                  <a:pt x="25465" y="493390"/>
                </a:lnTo>
                <a:lnTo>
                  <a:pt x="53044" y="511691"/>
                </a:lnTo>
                <a:lnTo>
                  <a:pt x="86867" y="518159"/>
                </a:lnTo>
                <a:lnTo>
                  <a:pt x="2435352" y="518159"/>
                </a:lnTo>
                <a:lnTo>
                  <a:pt x="2468580" y="511691"/>
                </a:lnTo>
                <a:lnTo>
                  <a:pt x="2495802" y="493390"/>
                </a:lnTo>
                <a:lnTo>
                  <a:pt x="2514135" y="466137"/>
                </a:lnTo>
                <a:lnTo>
                  <a:pt x="2520696" y="432815"/>
                </a:lnTo>
                <a:lnTo>
                  <a:pt x="2520696" y="86867"/>
                </a:lnTo>
                <a:lnTo>
                  <a:pt x="2514135" y="53029"/>
                </a:lnTo>
                <a:lnTo>
                  <a:pt x="2495802" y="25446"/>
                </a:lnTo>
                <a:lnTo>
                  <a:pt x="2468580" y="6856"/>
                </a:lnTo>
                <a:lnTo>
                  <a:pt x="243535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4809" y="2858490"/>
            <a:ext cx="2530475" cy="527050"/>
          </a:xfrm>
          <a:custGeom>
            <a:avLst/>
            <a:gdLst/>
            <a:ahLst/>
            <a:cxnLst/>
            <a:rect l="l" t="t" r="r" b="b"/>
            <a:pathLst>
              <a:path w="2530475" h="527050">
                <a:moveTo>
                  <a:pt x="2453040" y="0"/>
                </a:moveTo>
                <a:lnTo>
                  <a:pt x="77198" y="0"/>
                </a:lnTo>
                <a:lnTo>
                  <a:pt x="63962" y="3809"/>
                </a:lnTo>
                <a:lnTo>
                  <a:pt x="55580" y="6350"/>
                </a:lnTo>
                <a:lnTo>
                  <a:pt x="51539" y="8890"/>
                </a:lnTo>
                <a:lnTo>
                  <a:pt x="47605" y="10159"/>
                </a:lnTo>
                <a:lnTo>
                  <a:pt x="26593" y="26669"/>
                </a:lnTo>
                <a:lnTo>
                  <a:pt x="23575" y="29209"/>
                </a:lnTo>
                <a:lnTo>
                  <a:pt x="20708" y="33019"/>
                </a:lnTo>
                <a:lnTo>
                  <a:pt x="18002" y="35559"/>
                </a:lnTo>
                <a:lnTo>
                  <a:pt x="15459" y="39369"/>
                </a:lnTo>
                <a:lnTo>
                  <a:pt x="13087" y="43180"/>
                </a:lnTo>
                <a:lnTo>
                  <a:pt x="10891" y="46990"/>
                </a:lnTo>
                <a:lnTo>
                  <a:pt x="8877" y="50800"/>
                </a:lnTo>
                <a:lnTo>
                  <a:pt x="7051" y="55880"/>
                </a:lnTo>
                <a:lnTo>
                  <a:pt x="5416" y="59690"/>
                </a:lnTo>
                <a:lnTo>
                  <a:pt x="3982" y="63500"/>
                </a:lnTo>
                <a:lnTo>
                  <a:pt x="2753" y="68580"/>
                </a:lnTo>
                <a:lnTo>
                  <a:pt x="1734" y="72390"/>
                </a:lnTo>
                <a:lnTo>
                  <a:pt x="351" y="81280"/>
                </a:lnTo>
                <a:lnTo>
                  <a:pt x="0" y="86359"/>
                </a:lnTo>
                <a:lnTo>
                  <a:pt x="0" y="440689"/>
                </a:lnTo>
                <a:lnTo>
                  <a:pt x="351" y="445769"/>
                </a:lnTo>
                <a:lnTo>
                  <a:pt x="932" y="450850"/>
                </a:lnTo>
                <a:lnTo>
                  <a:pt x="1734" y="454660"/>
                </a:lnTo>
                <a:lnTo>
                  <a:pt x="2753" y="459739"/>
                </a:lnTo>
                <a:lnTo>
                  <a:pt x="3982" y="463550"/>
                </a:lnTo>
                <a:lnTo>
                  <a:pt x="5416" y="467360"/>
                </a:lnTo>
                <a:lnTo>
                  <a:pt x="7051" y="472439"/>
                </a:lnTo>
                <a:lnTo>
                  <a:pt x="20708" y="494030"/>
                </a:lnTo>
                <a:lnTo>
                  <a:pt x="23575" y="497839"/>
                </a:lnTo>
                <a:lnTo>
                  <a:pt x="26593" y="500380"/>
                </a:lnTo>
                <a:lnTo>
                  <a:pt x="29759" y="504189"/>
                </a:lnTo>
                <a:lnTo>
                  <a:pt x="33066" y="506730"/>
                </a:lnTo>
                <a:lnTo>
                  <a:pt x="51539" y="518160"/>
                </a:lnTo>
                <a:lnTo>
                  <a:pt x="55580" y="520700"/>
                </a:lnTo>
                <a:lnTo>
                  <a:pt x="63962" y="523239"/>
                </a:lnTo>
                <a:lnTo>
                  <a:pt x="77198" y="527050"/>
                </a:lnTo>
                <a:lnTo>
                  <a:pt x="2453040" y="527050"/>
                </a:lnTo>
                <a:lnTo>
                  <a:pt x="2461943" y="524510"/>
                </a:lnTo>
                <a:lnTo>
                  <a:pt x="2470515" y="521969"/>
                </a:lnTo>
                <a:lnTo>
                  <a:pt x="2474655" y="520700"/>
                </a:lnTo>
                <a:lnTo>
                  <a:pt x="2478707" y="518160"/>
                </a:lnTo>
                <a:lnTo>
                  <a:pt x="82843" y="518160"/>
                </a:lnTo>
                <a:lnTo>
                  <a:pt x="78517" y="516889"/>
                </a:lnTo>
                <a:lnTo>
                  <a:pt x="74731" y="516889"/>
                </a:lnTo>
                <a:lnTo>
                  <a:pt x="70549" y="515619"/>
                </a:lnTo>
                <a:lnTo>
                  <a:pt x="70779" y="515619"/>
                </a:lnTo>
                <a:lnTo>
                  <a:pt x="66677" y="514350"/>
                </a:lnTo>
                <a:lnTo>
                  <a:pt x="66903" y="514350"/>
                </a:lnTo>
                <a:lnTo>
                  <a:pt x="62887" y="513080"/>
                </a:lnTo>
                <a:lnTo>
                  <a:pt x="63107" y="513080"/>
                </a:lnTo>
                <a:lnTo>
                  <a:pt x="59183" y="511810"/>
                </a:lnTo>
                <a:lnTo>
                  <a:pt x="59397" y="511810"/>
                </a:lnTo>
                <a:lnTo>
                  <a:pt x="55568" y="510539"/>
                </a:lnTo>
                <a:lnTo>
                  <a:pt x="55778" y="510539"/>
                </a:lnTo>
                <a:lnTo>
                  <a:pt x="52050" y="508000"/>
                </a:lnTo>
                <a:lnTo>
                  <a:pt x="52254" y="508000"/>
                </a:lnTo>
                <a:lnTo>
                  <a:pt x="48634" y="506730"/>
                </a:lnTo>
                <a:lnTo>
                  <a:pt x="48831" y="506730"/>
                </a:lnTo>
                <a:lnTo>
                  <a:pt x="45323" y="504189"/>
                </a:lnTo>
                <a:lnTo>
                  <a:pt x="45514" y="504189"/>
                </a:lnTo>
                <a:lnTo>
                  <a:pt x="42124" y="501650"/>
                </a:lnTo>
                <a:lnTo>
                  <a:pt x="42307" y="501650"/>
                </a:lnTo>
                <a:lnTo>
                  <a:pt x="39042" y="499110"/>
                </a:lnTo>
                <a:lnTo>
                  <a:pt x="39217" y="499110"/>
                </a:lnTo>
                <a:lnTo>
                  <a:pt x="36081" y="496569"/>
                </a:lnTo>
                <a:lnTo>
                  <a:pt x="36249" y="496569"/>
                </a:lnTo>
                <a:lnTo>
                  <a:pt x="33248" y="494030"/>
                </a:lnTo>
                <a:lnTo>
                  <a:pt x="33408" y="494030"/>
                </a:lnTo>
                <a:lnTo>
                  <a:pt x="30547" y="491489"/>
                </a:lnTo>
                <a:lnTo>
                  <a:pt x="30699" y="491489"/>
                </a:lnTo>
                <a:lnTo>
                  <a:pt x="27983" y="488950"/>
                </a:lnTo>
                <a:lnTo>
                  <a:pt x="28127" y="488950"/>
                </a:lnTo>
                <a:lnTo>
                  <a:pt x="25561" y="485139"/>
                </a:lnTo>
                <a:lnTo>
                  <a:pt x="25698" y="485139"/>
                </a:lnTo>
                <a:lnTo>
                  <a:pt x="23287" y="482600"/>
                </a:lnTo>
                <a:lnTo>
                  <a:pt x="23416" y="482600"/>
                </a:lnTo>
                <a:lnTo>
                  <a:pt x="21168" y="478789"/>
                </a:lnTo>
                <a:lnTo>
                  <a:pt x="19206" y="474980"/>
                </a:lnTo>
                <a:lnTo>
                  <a:pt x="18044" y="472439"/>
                </a:lnTo>
                <a:lnTo>
                  <a:pt x="17508" y="472439"/>
                </a:lnTo>
                <a:lnTo>
                  <a:pt x="15777" y="468630"/>
                </a:lnTo>
                <a:lnTo>
                  <a:pt x="14320" y="464819"/>
                </a:lnTo>
                <a:lnTo>
                  <a:pt x="13042" y="461010"/>
                </a:lnTo>
                <a:lnTo>
                  <a:pt x="11948" y="457200"/>
                </a:lnTo>
                <a:lnTo>
                  <a:pt x="11042" y="453389"/>
                </a:lnTo>
                <a:lnTo>
                  <a:pt x="10520" y="449580"/>
                </a:lnTo>
                <a:lnTo>
                  <a:pt x="10365" y="449580"/>
                </a:lnTo>
                <a:lnTo>
                  <a:pt x="9817" y="444500"/>
                </a:lnTo>
                <a:lnTo>
                  <a:pt x="9507" y="440689"/>
                </a:lnTo>
                <a:lnTo>
                  <a:pt x="9408" y="436880"/>
                </a:lnTo>
                <a:lnTo>
                  <a:pt x="9406" y="91440"/>
                </a:lnTo>
                <a:lnTo>
                  <a:pt x="9507" y="86359"/>
                </a:lnTo>
                <a:lnTo>
                  <a:pt x="9841" y="82550"/>
                </a:lnTo>
                <a:lnTo>
                  <a:pt x="10365" y="78740"/>
                </a:lnTo>
                <a:lnTo>
                  <a:pt x="11089" y="73659"/>
                </a:lnTo>
                <a:lnTo>
                  <a:pt x="11283" y="73659"/>
                </a:lnTo>
                <a:lnTo>
                  <a:pt x="12007" y="69850"/>
                </a:lnTo>
                <a:lnTo>
                  <a:pt x="13112" y="66040"/>
                </a:lnTo>
                <a:lnTo>
                  <a:pt x="14401" y="62230"/>
                </a:lnTo>
                <a:lnTo>
                  <a:pt x="15868" y="58419"/>
                </a:lnTo>
                <a:lnTo>
                  <a:pt x="16209" y="58419"/>
                </a:lnTo>
                <a:lnTo>
                  <a:pt x="17508" y="54609"/>
                </a:lnTo>
                <a:lnTo>
                  <a:pt x="18044" y="54609"/>
                </a:lnTo>
                <a:lnTo>
                  <a:pt x="19316" y="52069"/>
                </a:lnTo>
                <a:lnTo>
                  <a:pt x="21287" y="48259"/>
                </a:lnTo>
                <a:lnTo>
                  <a:pt x="23416" y="44450"/>
                </a:lnTo>
                <a:lnTo>
                  <a:pt x="24091" y="44450"/>
                </a:lnTo>
                <a:lnTo>
                  <a:pt x="25698" y="41909"/>
                </a:lnTo>
                <a:lnTo>
                  <a:pt x="25561" y="41909"/>
                </a:lnTo>
                <a:lnTo>
                  <a:pt x="28127" y="38100"/>
                </a:lnTo>
                <a:lnTo>
                  <a:pt x="28888" y="38100"/>
                </a:lnTo>
                <a:lnTo>
                  <a:pt x="30699" y="35559"/>
                </a:lnTo>
                <a:lnTo>
                  <a:pt x="30547" y="35559"/>
                </a:lnTo>
                <a:lnTo>
                  <a:pt x="33408" y="33019"/>
                </a:lnTo>
                <a:lnTo>
                  <a:pt x="33248" y="33019"/>
                </a:lnTo>
                <a:lnTo>
                  <a:pt x="36249" y="30480"/>
                </a:lnTo>
                <a:lnTo>
                  <a:pt x="36081" y="30480"/>
                </a:lnTo>
                <a:lnTo>
                  <a:pt x="39217" y="27940"/>
                </a:lnTo>
                <a:lnTo>
                  <a:pt x="39042" y="27940"/>
                </a:lnTo>
                <a:lnTo>
                  <a:pt x="42307" y="25400"/>
                </a:lnTo>
                <a:lnTo>
                  <a:pt x="42124" y="25400"/>
                </a:lnTo>
                <a:lnTo>
                  <a:pt x="45514" y="22859"/>
                </a:lnTo>
                <a:lnTo>
                  <a:pt x="45323" y="22859"/>
                </a:lnTo>
                <a:lnTo>
                  <a:pt x="48831" y="20319"/>
                </a:lnTo>
                <a:lnTo>
                  <a:pt x="48634" y="20319"/>
                </a:lnTo>
                <a:lnTo>
                  <a:pt x="52254" y="19050"/>
                </a:lnTo>
                <a:lnTo>
                  <a:pt x="52050" y="19050"/>
                </a:lnTo>
                <a:lnTo>
                  <a:pt x="55778" y="16509"/>
                </a:lnTo>
                <a:lnTo>
                  <a:pt x="57483" y="16509"/>
                </a:lnTo>
                <a:lnTo>
                  <a:pt x="59397" y="15240"/>
                </a:lnTo>
                <a:lnTo>
                  <a:pt x="59183" y="15240"/>
                </a:lnTo>
                <a:lnTo>
                  <a:pt x="63107" y="13969"/>
                </a:lnTo>
                <a:lnTo>
                  <a:pt x="62887" y="13969"/>
                </a:lnTo>
                <a:lnTo>
                  <a:pt x="66903" y="12700"/>
                </a:lnTo>
                <a:lnTo>
                  <a:pt x="66677" y="12700"/>
                </a:lnTo>
                <a:lnTo>
                  <a:pt x="70779" y="11430"/>
                </a:lnTo>
                <a:lnTo>
                  <a:pt x="70549" y="11430"/>
                </a:lnTo>
                <a:lnTo>
                  <a:pt x="74731" y="10159"/>
                </a:lnTo>
                <a:lnTo>
                  <a:pt x="78517" y="10159"/>
                </a:lnTo>
                <a:lnTo>
                  <a:pt x="82843" y="8890"/>
                </a:lnTo>
                <a:lnTo>
                  <a:pt x="2478707" y="8890"/>
                </a:lnTo>
                <a:lnTo>
                  <a:pt x="2474655" y="6350"/>
                </a:lnTo>
                <a:lnTo>
                  <a:pt x="2470515" y="5080"/>
                </a:lnTo>
                <a:lnTo>
                  <a:pt x="2461943" y="2540"/>
                </a:lnTo>
                <a:lnTo>
                  <a:pt x="2453040" y="0"/>
                </a:lnTo>
                <a:close/>
              </a:path>
              <a:path w="2530475" h="527050">
                <a:moveTo>
                  <a:pt x="2512832" y="471169"/>
                </a:moveTo>
                <a:lnTo>
                  <a:pt x="2510927" y="474980"/>
                </a:lnTo>
                <a:lnTo>
                  <a:pt x="2508958" y="478789"/>
                </a:lnTo>
                <a:lnTo>
                  <a:pt x="2506825" y="482600"/>
                </a:lnTo>
                <a:lnTo>
                  <a:pt x="2504539" y="485139"/>
                </a:lnTo>
                <a:lnTo>
                  <a:pt x="2504678" y="485139"/>
                </a:lnTo>
                <a:lnTo>
                  <a:pt x="2502113" y="488950"/>
                </a:lnTo>
                <a:lnTo>
                  <a:pt x="2502253" y="488950"/>
                </a:lnTo>
                <a:lnTo>
                  <a:pt x="2499547" y="491489"/>
                </a:lnTo>
                <a:lnTo>
                  <a:pt x="2499700" y="491489"/>
                </a:lnTo>
                <a:lnTo>
                  <a:pt x="2496830" y="494030"/>
                </a:lnTo>
                <a:lnTo>
                  <a:pt x="2496995" y="494030"/>
                </a:lnTo>
                <a:lnTo>
                  <a:pt x="2493985" y="496569"/>
                </a:lnTo>
                <a:lnTo>
                  <a:pt x="2494163" y="496569"/>
                </a:lnTo>
                <a:lnTo>
                  <a:pt x="2491026" y="499110"/>
                </a:lnTo>
                <a:lnTo>
                  <a:pt x="2491204" y="499110"/>
                </a:lnTo>
                <a:lnTo>
                  <a:pt x="2487940" y="501650"/>
                </a:lnTo>
                <a:lnTo>
                  <a:pt x="2488117" y="501650"/>
                </a:lnTo>
                <a:lnTo>
                  <a:pt x="2484727" y="504189"/>
                </a:lnTo>
                <a:lnTo>
                  <a:pt x="2484917" y="504189"/>
                </a:lnTo>
                <a:lnTo>
                  <a:pt x="2481412" y="506730"/>
                </a:lnTo>
                <a:lnTo>
                  <a:pt x="2481602" y="506730"/>
                </a:lnTo>
                <a:lnTo>
                  <a:pt x="2477983" y="508000"/>
                </a:lnTo>
                <a:lnTo>
                  <a:pt x="2478186" y="508000"/>
                </a:lnTo>
                <a:lnTo>
                  <a:pt x="2474465" y="510539"/>
                </a:lnTo>
                <a:lnTo>
                  <a:pt x="2474668" y="510539"/>
                </a:lnTo>
                <a:lnTo>
                  <a:pt x="2470845" y="511810"/>
                </a:lnTo>
                <a:lnTo>
                  <a:pt x="2471061" y="511810"/>
                </a:lnTo>
                <a:lnTo>
                  <a:pt x="2467137" y="513080"/>
                </a:lnTo>
                <a:lnTo>
                  <a:pt x="2467353" y="513080"/>
                </a:lnTo>
                <a:lnTo>
                  <a:pt x="2463340" y="514350"/>
                </a:lnTo>
                <a:lnTo>
                  <a:pt x="2463568" y="514350"/>
                </a:lnTo>
                <a:lnTo>
                  <a:pt x="2459466" y="515619"/>
                </a:lnTo>
                <a:lnTo>
                  <a:pt x="2459695" y="515619"/>
                </a:lnTo>
                <a:lnTo>
                  <a:pt x="2455504" y="516889"/>
                </a:lnTo>
                <a:lnTo>
                  <a:pt x="2451719" y="516889"/>
                </a:lnTo>
                <a:lnTo>
                  <a:pt x="2447401" y="518160"/>
                </a:lnTo>
                <a:lnTo>
                  <a:pt x="2478707" y="518160"/>
                </a:lnTo>
                <a:lnTo>
                  <a:pt x="2482631" y="516889"/>
                </a:lnTo>
                <a:lnTo>
                  <a:pt x="2503650" y="500380"/>
                </a:lnTo>
                <a:lnTo>
                  <a:pt x="2506672" y="497839"/>
                </a:lnTo>
                <a:lnTo>
                  <a:pt x="2509530" y="494030"/>
                </a:lnTo>
                <a:lnTo>
                  <a:pt x="2512235" y="491489"/>
                </a:lnTo>
                <a:lnTo>
                  <a:pt x="2514787" y="487680"/>
                </a:lnTo>
                <a:lnTo>
                  <a:pt x="2517150" y="483869"/>
                </a:lnTo>
                <a:lnTo>
                  <a:pt x="2519347" y="480060"/>
                </a:lnTo>
                <a:lnTo>
                  <a:pt x="2521366" y="476250"/>
                </a:lnTo>
                <a:lnTo>
                  <a:pt x="2523195" y="472439"/>
                </a:lnTo>
                <a:lnTo>
                  <a:pt x="2512730" y="472439"/>
                </a:lnTo>
                <a:lnTo>
                  <a:pt x="2512832" y="471169"/>
                </a:lnTo>
                <a:close/>
              </a:path>
              <a:path w="2530475" h="527050">
                <a:moveTo>
                  <a:pt x="17407" y="471169"/>
                </a:moveTo>
                <a:lnTo>
                  <a:pt x="17508" y="472439"/>
                </a:lnTo>
                <a:lnTo>
                  <a:pt x="18044" y="472439"/>
                </a:lnTo>
                <a:lnTo>
                  <a:pt x="17407" y="471169"/>
                </a:lnTo>
                <a:close/>
              </a:path>
              <a:path w="2530475" h="527050">
                <a:moveTo>
                  <a:pt x="2519906" y="448310"/>
                </a:moveTo>
                <a:lnTo>
                  <a:pt x="2519156" y="453389"/>
                </a:lnTo>
                <a:lnTo>
                  <a:pt x="2518229" y="457200"/>
                </a:lnTo>
                <a:lnTo>
                  <a:pt x="2517124" y="461010"/>
                </a:lnTo>
                <a:lnTo>
                  <a:pt x="2515842" y="464819"/>
                </a:lnTo>
                <a:lnTo>
                  <a:pt x="2514368" y="468630"/>
                </a:lnTo>
                <a:lnTo>
                  <a:pt x="2512730" y="472439"/>
                </a:lnTo>
                <a:lnTo>
                  <a:pt x="2523195" y="472439"/>
                </a:lnTo>
                <a:lnTo>
                  <a:pt x="2524820" y="467360"/>
                </a:lnTo>
                <a:lnTo>
                  <a:pt x="2526256" y="463550"/>
                </a:lnTo>
                <a:lnTo>
                  <a:pt x="2527487" y="459739"/>
                </a:lnTo>
                <a:lnTo>
                  <a:pt x="2528503" y="454660"/>
                </a:lnTo>
                <a:lnTo>
                  <a:pt x="2529304" y="450850"/>
                </a:lnTo>
                <a:lnTo>
                  <a:pt x="2529450" y="449580"/>
                </a:lnTo>
                <a:lnTo>
                  <a:pt x="2519880" y="449580"/>
                </a:lnTo>
                <a:lnTo>
                  <a:pt x="2519906" y="448310"/>
                </a:lnTo>
                <a:close/>
              </a:path>
              <a:path w="2530475" h="527050">
                <a:moveTo>
                  <a:pt x="10330" y="448310"/>
                </a:moveTo>
                <a:lnTo>
                  <a:pt x="10365" y="449580"/>
                </a:lnTo>
                <a:lnTo>
                  <a:pt x="10520" y="449580"/>
                </a:lnTo>
                <a:lnTo>
                  <a:pt x="10330" y="448310"/>
                </a:lnTo>
                <a:close/>
              </a:path>
              <a:path w="2530475" h="527050">
                <a:moveTo>
                  <a:pt x="2530358" y="90169"/>
                </a:moveTo>
                <a:lnTo>
                  <a:pt x="2520833" y="90169"/>
                </a:lnTo>
                <a:lnTo>
                  <a:pt x="2520718" y="440689"/>
                </a:lnTo>
                <a:lnTo>
                  <a:pt x="2520401" y="444500"/>
                </a:lnTo>
                <a:lnTo>
                  <a:pt x="2519880" y="449580"/>
                </a:lnTo>
                <a:lnTo>
                  <a:pt x="2529450" y="449580"/>
                </a:lnTo>
                <a:lnTo>
                  <a:pt x="2529888" y="445769"/>
                </a:lnTo>
                <a:lnTo>
                  <a:pt x="2530243" y="440689"/>
                </a:lnTo>
                <a:lnTo>
                  <a:pt x="2530358" y="90169"/>
                </a:lnTo>
                <a:close/>
              </a:path>
              <a:path w="2530475" h="527050">
                <a:moveTo>
                  <a:pt x="9408" y="91382"/>
                </a:moveTo>
                <a:close/>
              </a:path>
              <a:path w="2530475" h="527050">
                <a:moveTo>
                  <a:pt x="2528701" y="73659"/>
                </a:moveTo>
                <a:lnTo>
                  <a:pt x="2519156" y="73659"/>
                </a:lnTo>
                <a:lnTo>
                  <a:pt x="2519906" y="78740"/>
                </a:lnTo>
                <a:lnTo>
                  <a:pt x="2520426" y="82550"/>
                </a:lnTo>
                <a:lnTo>
                  <a:pt x="2520731" y="86359"/>
                </a:lnTo>
                <a:lnTo>
                  <a:pt x="2520833" y="91440"/>
                </a:lnTo>
                <a:lnTo>
                  <a:pt x="2520833" y="90169"/>
                </a:lnTo>
                <a:lnTo>
                  <a:pt x="2530358" y="90169"/>
                </a:lnTo>
                <a:lnTo>
                  <a:pt x="2530243" y="86359"/>
                </a:lnTo>
                <a:lnTo>
                  <a:pt x="2529888" y="81280"/>
                </a:lnTo>
                <a:lnTo>
                  <a:pt x="2528701" y="73659"/>
                </a:lnTo>
                <a:close/>
              </a:path>
              <a:path w="2530475" h="527050">
                <a:moveTo>
                  <a:pt x="9434" y="90169"/>
                </a:moveTo>
                <a:lnTo>
                  <a:pt x="9408" y="91382"/>
                </a:lnTo>
                <a:lnTo>
                  <a:pt x="9434" y="90169"/>
                </a:lnTo>
                <a:close/>
              </a:path>
              <a:path w="2530475" h="527050">
                <a:moveTo>
                  <a:pt x="11283" y="73659"/>
                </a:moveTo>
                <a:lnTo>
                  <a:pt x="11089" y="73659"/>
                </a:lnTo>
                <a:lnTo>
                  <a:pt x="11042" y="74930"/>
                </a:lnTo>
                <a:lnTo>
                  <a:pt x="11283" y="73659"/>
                </a:lnTo>
                <a:close/>
              </a:path>
              <a:path w="2530475" h="527050">
                <a:moveTo>
                  <a:pt x="2524279" y="58419"/>
                </a:moveTo>
                <a:lnTo>
                  <a:pt x="2514368" y="58419"/>
                </a:lnTo>
                <a:lnTo>
                  <a:pt x="2515918" y="62230"/>
                </a:lnTo>
                <a:lnTo>
                  <a:pt x="2517200" y="66040"/>
                </a:lnTo>
                <a:lnTo>
                  <a:pt x="2518293" y="69850"/>
                </a:lnTo>
                <a:lnTo>
                  <a:pt x="2519194" y="74930"/>
                </a:lnTo>
                <a:lnTo>
                  <a:pt x="2519156" y="73659"/>
                </a:lnTo>
                <a:lnTo>
                  <a:pt x="2528701" y="73659"/>
                </a:lnTo>
                <a:lnTo>
                  <a:pt x="2528503" y="72390"/>
                </a:lnTo>
                <a:lnTo>
                  <a:pt x="2527487" y="68580"/>
                </a:lnTo>
                <a:lnTo>
                  <a:pt x="2526256" y="63500"/>
                </a:lnTo>
                <a:lnTo>
                  <a:pt x="2524820" y="59690"/>
                </a:lnTo>
                <a:lnTo>
                  <a:pt x="2524279" y="58419"/>
                </a:lnTo>
                <a:close/>
              </a:path>
              <a:path w="2530475" h="527050">
                <a:moveTo>
                  <a:pt x="16209" y="58419"/>
                </a:moveTo>
                <a:lnTo>
                  <a:pt x="15868" y="58419"/>
                </a:lnTo>
                <a:lnTo>
                  <a:pt x="15777" y="59690"/>
                </a:lnTo>
                <a:lnTo>
                  <a:pt x="16209" y="58419"/>
                </a:lnTo>
                <a:close/>
              </a:path>
              <a:path w="2530475" h="527050">
                <a:moveTo>
                  <a:pt x="2522738" y="54609"/>
                </a:moveTo>
                <a:lnTo>
                  <a:pt x="2512730" y="54609"/>
                </a:lnTo>
                <a:lnTo>
                  <a:pt x="2514457" y="59690"/>
                </a:lnTo>
                <a:lnTo>
                  <a:pt x="2514368" y="58419"/>
                </a:lnTo>
                <a:lnTo>
                  <a:pt x="2524279" y="58419"/>
                </a:lnTo>
                <a:lnTo>
                  <a:pt x="2523195" y="55880"/>
                </a:lnTo>
                <a:lnTo>
                  <a:pt x="2522738" y="54609"/>
                </a:lnTo>
                <a:close/>
              </a:path>
              <a:path w="2530475" h="527050">
                <a:moveTo>
                  <a:pt x="18044" y="54609"/>
                </a:moveTo>
                <a:lnTo>
                  <a:pt x="17508" y="54609"/>
                </a:lnTo>
                <a:lnTo>
                  <a:pt x="17407" y="55880"/>
                </a:lnTo>
                <a:lnTo>
                  <a:pt x="18044" y="54609"/>
                </a:lnTo>
                <a:close/>
              </a:path>
              <a:path w="2530475" h="527050">
                <a:moveTo>
                  <a:pt x="2517882" y="44450"/>
                </a:moveTo>
                <a:lnTo>
                  <a:pt x="2506825" y="44450"/>
                </a:lnTo>
                <a:lnTo>
                  <a:pt x="2509072" y="48259"/>
                </a:lnTo>
                <a:lnTo>
                  <a:pt x="2511028" y="52069"/>
                </a:lnTo>
                <a:lnTo>
                  <a:pt x="2512832" y="55880"/>
                </a:lnTo>
                <a:lnTo>
                  <a:pt x="2512730" y="54609"/>
                </a:lnTo>
                <a:lnTo>
                  <a:pt x="2522738" y="54609"/>
                </a:lnTo>
                <a:lnTo>
                  <a:pt x="2521366" y="50800"/>
                </a:lnTo>
                <a:lnTo>
                  <a:pt x="2519347" y="46990"/>
                </a:lnTo>
                <a:lnTo>
                  <a:pt x="2517882" y="44450"/>
                </a:lnTo>
                <a:close/>
              </a:path>
              <a:path w="2530475" h="527050">
                <a:moveTo>
                  <a:pt x="24091" y="44450"/>
                </a:moveTo>
                <a:lnTo>
                  <a:pt x="23416" y="44450"/>
                </a:lnTo>
                <a:lnTo>
                  <a:pt x="23287" y="45719"/>
                </a:lnTo>
                <a:lnTo>
                  <a:pt x="24091" y="44450"/>
                </a:lnTo>
                <a:close/>
              </a:path>
              <a:path w="2530475" h="527050">
                <a:moveTo>
                  <a:pt x="2513937" y="38100"/>
                </a:moveTo>
                <a:lnTo>
                  <a:pt x="2502113" y="38100"/>
                </a:lnTo>
                <a:lnTo>
                  <a:pt x="2504678" y="41909"/>
                </a:lnTo>
                <a:lnTo>
                  <a:pt x="2504539" y="41909"/>
                </a:lnTo>
                <a:lnTo>
                  <a:pt x="2506952" y="45719"/>
                </a:lnTo>
                <a:lnTo>
                  <a:pt x="2506825" y="44450"/>
                </a:lnTo>
                <a:lnTo>
                  <a:pt x="2517882" y="44450"/>
                </a:lnTo>
                <a:lnTo>
                  <a:pt x="2517150" y="43180"/>
                </a:lnTo>
                <a:lnTo>
                  <a:pt x="2514787" y="39369"/>
                </a:lnTo>
                <a:lnTo>
                  <a:pt x="2513937" y="38100"/>
                </a:lnTo>
                <a:close/>
              </a:path>
              <a:path w="2530475" h="527050">
                <a:moveTo>
                  <a:pt x="28888" y="38100"/>
                </a:moveTo>
                <a:lnTo>
                  <a:pt x="28127" y="38100"/>
                </a:lnTo>
                <a:lnTo>
                  <a:pt x="27983" y="39369"/>
                </a:lnTo>
                <a:lnTo>
                  <a:pt x="28888" y="38100"/>
                </a:lnTo>
                <a:close/>
              </a:path>
              <a:path w="2530475" h="527050">
                <a:moveTo>
                  <a:pt x="2491940" y="16509"/>
                </a:moveTo>
                <a:lnTo>
                  <a:pt x="2474465" y="16509"/>
                </a:lnTo>
                <a:lnTo>
                  <a:pt x="2478186" y="19050"/>
                </a:lnTo>
                <a:lnTo>
                  <a:pt x="2477983" y="19050"/>
                </a:lnTo>
                <a:lnTo>
                  <a:pt x="2481602" y="20319"/>
                </a:lnTo>
                <a:lnTo>
                  <a:pt x="2481412" y="20319"/>
                </a:lnTo>
                <a:lnTo>
                  <a:pt x="2484917" y="22859"/>
                </a:lnTo>
                <a:lnTo>
                  <a:pt x="2484727" y="22859"/>
                </a:lnTo>
                <a:lnTo>
                  <a:pt x="2488117" y="25400"/>
                </a:lnTo>
                <a:lnTo>
                  <a:pt x="2487940" y="25400"/>
                </a:lnTo>
                <a:lnTo>
                  <a:pt x="2491204" y="27940"/>
                </a:lnTo>
                <a:lnTo>
                  <a:pt x="2491026" y="27940"/>
                </a:lnTo>
                <a:lnTo>
                  <a:pt x="2494163" y="30480"/>
                </a:lnTo>
                <a:lnTo>
                  <a:pt x="2493985" y="30480"/>
                </a:lnTo>
                <a:lnTo>
                  <a:pt x="2496995" y="33019"/>
                </a:lnTo>
                <a:lnTo>
                  <a:pt x="2496830" y="33019"/>
                </a:lnTo>
                <a:lnTo>
                  <a:pt x="2499700" y="35559"/>
                </a:lnTo>
                <a:lnTo>
                  <a:pt x="2499547" y="35559"/>
                </a:lnTo>
                <a:lnTo>
                  <a:pt x="2502253" y="39369"/>
                </a:lnTo>
                <a:lnTo>
                  <a:pt x="2502113" y="38100"/>
                </a:lnTo>
                <a:lnTo>
                  <a:pt x="2513937" y="38100"/>
                </a:lnTo>
                <a:lnTo>
                  <a:pt x="2512235" y="35559"/>
                </a:lnTo>
                <a:lnTo>
                  <a:pt x="2509530" y="33019"/>
                </a:lnTo>
                <a:lnTo>
                  <a:pt x="2506672" y="29209"/>
                </a:lnTo>
                <a:lnTo>
                  <a:pt x="2503650" y="26669"/>
                </a:lnTo>
                <a:lnTo>
                  <a:pt x="2500487" y="22859"/>
                </a:lnTo>
                <a:lnTo>
                  <a:pt x="2497173" y="20319"/>
                </a:lnTo>
                <a:lnTo>
                  <a:pt x="2493731" y="17780"/>
                </a:lnTo>
                <a:lnTo>
                  <a:pt x="2491940" y="16509"/>
                </a:lnTo>
                <a:close/>
              </a:path>
              <a:path w="2530475" h="527050">
                <a:moveTo>
                  <a:pt x="57483" y="16509"/>
                </a:moveTo>
                <a:lnTo>
                  <a:pt x="55778" y="16509"/>
                </a:lnTo>
                <a:lnTo>
                  <a:pt x="55568" y="17780"/>
                </a:lnTo>
                <a:lnTo>
                  <a:pt x="57483" y="16509"/>
                </a:lnTo>
                <a:close/>
              </a:path>
              <a:path w="2530475" h="527050">
                <a:moveTo>
                  <a:pt x="2478707" y="8890"/>
                </a:moveTo>
                <a:lnTo>
                  <a:pt x="2447401" y="8890"/>
                </a:lnTo>
                <a:lnTo>
                  <a:pt x="2451719" y="10159"/>
                </a:lnTo>
                <a:lnTo>
                  <a:pt x="2455504" y="10159"/>
                </a:lnTo>
                <a:lnTo>
                  <a:pt x="2459695" y="11430"/>
                </a:lnTo>
                <a:lnTo>
                  <a:pt x="2459466" y="11430"/>
                </a:lnTo>
                <a:lnTo>
                  <a:pt x="2463568" y="12700"/>
                </a:lnTo>
                <a:lnTo>
                  <a:pt x="2463340" y="12700"/>
                </a:lnTo>
                <a:lnTo>
                  <a:pt x="2467353" y="13969"/>
                </a:lnTo>
                <a:lnTo>
                  <a:pt x="2467137" y="13969"/>
                </a:lnTo>
                <a:lnTo>
                  <a:pt x="2471061" y="15240"/>
                </a:lnTo>
                <a:lnTo>
                  <a:pt x="2470845" y="15240"/>
                </a:lnTo>
                <a:lnTo>
                  <a:pt x="2474668" y="17780"/>
                </a:lnTo>
                <a:lnTo>
                  <a:pt x="2474465" y="16509"/>
                </a:lnTo>
                <a:lnTo>
                  <a:pt x="2491940" y="16509"/>
                </a:lnTo>
                <a:lnTo>
                  <a:pt x="2490149" y="15240"/>
                </a:lnTo>
                <a:lnTo>
                  <a:pt x="2486454" y="12700"/>
                </a:lnTo>
                <a:lnTo>
                  <a:pt x="2482631" y="10159"/>
                </a:lnTo>
                <a:lnTo>
                  <a:pt x="2478707" y="889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86147" y="2938284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访问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20795" y="900112"/>
            <a:ext cx="934719" cy="145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30%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41275">
              <a:lnSpc>
                <a:spcPct val="100000"/>
              </a:lnSpc>
              <a:spcBef>
                <a:spcPts val="3535"/>
              </a:spcBef>
            </a:pPr>
            <a:r>
              <a:rPr lang="en-US" sz="3200" b="1" spc="-5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200" b="1" spc="-5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0165" y="2790825"/>
            <a:ext cx="4946015" cy="1501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4595" marR="5080" indent="-1191895">
              <a:lnSpc>
                <a:spcPct val="100000"/>
              </a:lnSpc>
              <a:spcBef>
                <a:spcPts val="105"/>
              </a:spcBef>
              <a:tabLst>
                <a:tab pos="1203960" algn="l"/>
              </a:tabLst>
            </a:pPr>
            <a:r>
              <a:rPr sz="4800" b="1" spc="-7" baseline="-5000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4800" b="1" baseline="-5000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%	</a:t>
            </a:r>
            <a:r>
              <a:rPr sz="32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3200" b="1" dirty="0">
              <a:solidFill>
                <a:srgbClr val="8CC63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04595" marR="5080" indent="-1191895">
              <a:lnSpc>
                <a:spcPct val="100000"/>
              </a:lnSpc>
              <a:spcBef>
                <a:spcPts val="105"/>
              </a:spcBef>
              <a:tabLst>
                <a:tab pos="1203960" algn="l"/>
              </a:tabLst>
            </a:pP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ts val="3820"/>
              </a:lnSpc>
            </a:pPr>
            <a:r>
              <a:rPr lang="en-US"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0%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5437" y="2036762"/>
            <a:ext cx="337185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095" algn="l"/>
                <a:tab pos="2748915" algn="l"/>
              </a:tabLst>
            </a:pPr>
            <a:r>
              <a:rPr sz="48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登 陆 学 习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896" y="2940050"/>
            <a:ext cx="4561205" cy="0"/>
          </a:xfrm>
          <a:custGeom>
            <a:avLst/>
            <a:gdLst/>
            <a:ahLst/>
            <a:cxnLst/>
            <a:rect l="l" t="t" r="r" b="b"/>
            <a:pathLst>
              <a:path w="4561205">
                <a:moveTo>
                  <a:pt x="0" y="0"/>
                </a:moveTo>
                <a:lnTo>
                  <a:pt x="4561042" y="0"/>
                </a:lnTo>
              </a:path>
            </a:pathLst>
          </a:custGeom>
          <a:ln w="53975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文本框 6"/>
          <p:cNvSpPr txBox="1"/>
          <p:nvPr/>
        </p:nvSpPr>
        <p:spPr>
          <a:xfrm>
            <a:off x="2660015" y="3662045"/>
            <a:ext cx="54533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学习时间：教务处通知为准</a:t>
            </a:r>
            <a:endParaRPr lang="zh-CN" sz="280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99390" rIns="0" bIns="0" rtlCol="0">
            <a:spAutoFit/>
          </a:bodyPr>
          <a:lstStyle/>
          <a:p>
            <a:pPr marL="150495" marR="109220" indent="-43815">
              <a:lnSpc>
                <a:spcPts val="2140"/>
              </a:lnSpc>
              <a:spcBef>
                <a:spcPts val="1570"/>
              </a:spcBef>
            </a:pP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端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登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陆学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745" y="457200"/>
            <a:ext cx="6274435" cy="1148080"/>
          </a:xfrm>
          <a:custGeom>
            <a:avLst/>
            <a:gdLst/>
            <a:ahLst/>
            <a:cxnLst/>
            <a:rect l="l" t="t" r="r" b="b"/>
            <a:pathLst>
              <a:path w="4651375" h="1148080">
                <a:moveTo>
                  <a:pt x="0" y="0"/>
                </a:moveTo>
                <a:lnTo>
                  <a:pt x="4651248" y="0"/>
                </a:lnTo>
                <a:lnTo>
                  <a:pt x="4651248" y="1147572"/>
                </a:lnTo>
                <a:lnTo>
                  <a:pt x="0" y="1147572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130" y="455930"/>
            <a:ext cx="58216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学习网址：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 caa.fanya.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chaoxing.com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130" y="821690"/>
            <a:ext cx="2885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52500" algn="l"/>
                <a:tab pos="1717675" algn="l"/>
              </a:tabLst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账	号：</a:t>
            </a:r>
            <a:r>
              <a:rPr sz="2400" b="1" spc="-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E95B0C"/>
                </a:solidFill>
                <a:latin typeface="微软雅黑" panose="020B0503020204020204" charset="-122"/>
                <a:cs typeface="微软雅黑" panose="020B0503020204020204" charset="-122"/>
              </a:rPr>
              <a:t>本人学号 </a:t>
            </a: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初始密码：	</a:t>
            </a:r>
            <a:r>
              <a:rPr sz="2400" b="1" spc="-5" dirty="0">
                <a:solidFill>
                  <a:srgbClr val="E95B0C"/>
                </a:solidFill>
                <a:latin typeface="微软雅黑" panose="020B0503020204020204" charset="-122"/>
                <a:cs typeface="微软雅黑" panose="020B0503020204020204" charset="-122"/>
              </a:rPr>
              <a:t>123456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863" y="1650492"/>
            <a:ext cx="6853428" cy="3471672"/>
          </a:xfrm>
          <a:prstGeom prst="rect">
            <a:avLst/>
          </a:prstGeom>
          <a:blipFill rotWithShape="1"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290" y="770762"/>
            <a:ext cx="6790449" cy="40481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4047" y="2962655"/>
            <a:ext cx="2628265" cy="2078989"/>
          </a:xfrm>
          <a:custGeom>
            <a:avLst/>
            <a:gdLst/>
            <a:ahLst/>
            <a:cxnLst/>
            <a:rect l="l" t="t" r="r" b="b"/>
            <a:pathLst>
              <a:path w="2628265" h="2078989">
                <a:moveTo>
                  <a:pt x="0" y="1095756"/>
                </a:moveTo>
                <a:lnTo>
                  <a:pt x="0" y="1882139"/>
                </a:lnTo>
                <a:lnTo>
                  <a:pt x="5401" y="1927407"/>
                </a:lnTo>
                <a:lnTo>
                  <a:pt x="20329" y="1968913"/>
                </a:lnTo>
                <a:lnTo>
                  <a:pt x="43606" y="2005478"/>
                </a:lnTo>
                <a:lnTo>
                  <a:pt x="74050" y="2035922"/>
                </a:lnTo>
                <a:lnTo>
                  <a:pt x="110483" y="2059066"/>
                </a:lnTo>
                <a:lnTo>
                  <a:pt x="151725" y="2073730"/>
                </a:lnTo>
                <a:lnTo>
                  <a:pt x="196596" y="2078735"/>
                </a:lnTo>
                <a:lnTo>
                  <a:pt x="2430779" y="2078735"/>
                </a:lnTo>
                <a:lnTo>
                  <a:pt x="2476046" y="2073730"/>
                </a:lnTo>
                <a:lnTo>
                  <a:pt x="2517552" y="2059066"/>
                </a:lnTo>
                <a:lnTo>
                  <a:pt x="2554117" y="2035922"/>
                </a:lnTo>
                <a:lnTo>
                  <a:pt x="2584561" y="2005478"/>
                </a:lnTo>
                <a:lnTo>
                  <a:pt x="2607706" y="1968913"/>
                </a:lnTo>
                <a:lnTo>
                  <a:pt x="2622370" y="1927407"/>
                </a:lnTo>
                <a:lnTo>
                  <a:pt x="2627376" y="1882139"/>
                </a:lnTo>
                <a:lnTo>
                  <a:pt x="2627376" y="1391412"/>
                </a:lnTo>
                <a:lnTo>
                  <a:pt x="2627877" y="1096309"/>
                </a:lnTo>
                <a:lnTo>
                  <a:pt x="570" y="1096309"/>
                </a:lnTo>
                <a:lnTo>
                  <a:pt x="0" y="1095756"/>
                </a:lnTo>
                <a:close/>
              </a:path>
              <a:path w="2628265" h="2078989">
                <a:moveTo>
                  <a:pt x="2430779" y="899160"/>
                </a:moveTo>
                <a:lnTo>
                  <a:pt x="196596" y="899160"/>
                </a:lnTo>
                <a:lnTo>
                  <a:pt x="151726" y="904563"/>
                </a:lnTo>
                <a:lnTo>
                  <a:pt x="110496" y="919503"/>
                </a:lnTo>
                <a:lnTo>
                  <a:pt x="74095" y="942810"/>
                </a:lnTo>
                <a:lnTo>
                  <a:pt x="43712" y="973315"/>
                </a:lnTo>
                <a:lnTo>
                  <a:pt x="20537" y="1009846"/>
                </a:lnTo>
                <a:lnTo>
                  <a:pt x="5760" y="1051234"/>
                </a:lnTo>
                <a:lnTo>
                  <a:pt x="570" y="1096309"/>
                </a:lnTo>
                <a:lnTo>
                  <a:pt x="2627877" y="1096309"/>
                </a:lnTo>
                <a:lnTo>
                  <a:pt x="2627376" y="1095756"/>
                </a:lnTo>
                <a:lnTo>
                  <a:pt x="2622370" y="1050885"/>
                </a:lnTo>
                <a:lnTo>
                  <a:pt x="2607706" y="1009644"/>
                </a:lnTo>
                <a:lnTo>
                  <a:pt x="2584561" y="973211"/>
                </a:lnTo>
                <a:lnTo>
                  <a:pt x="2554117" y="942767"/>
                </a:lnTo>
                <a:lnTo>
                  <a:pt x="2517552" y="919490"/>
                </a:lnTo>
                <a:lnTo>
                  <a:pt x="2476046" y="904561"/>
                </a:lnTo>
                <a:lnTo>
                  <a:pt x="2430779" y="899160"/>
                </a:lnTo>
                <a:close/>
              </a:path>
              <a:path w="2628265" h="2078989">
                <a:moveTo>
                  <a:pt x="2028444" y="0"/>
                </a:moveTo>
                <a:lnTo>
                  <a:pt x="1533144" y="899160"/>
                </a:lnTo>
                <a:lnTo>
                  <a:pt x="2189988" y="899160"/>
                </a:lnTo>
                <a:lnTo>
                  <a:pt x="2028444" y="0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3194" y="4008227"/>
            <a:ext cx="1747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宋体" panose="02010600030101010101" pitchFamily="2" charset="-122"/>
                <a:cs typeface="宋体" panose="02010600030101010101" pitchFamily="2" charset="-122"/>
              </a:rPr>
              <a:t>初始密码</a:t>
            </a:r>
            <a:r>
              <a:rPr sz="27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  </a:t>
            </a:r>
            <a:r>
              <a:rPr sz="2700" b="1" dirty="0">
                <a:latin typeface="宋体" panose="02010600030101010101" pitchFamily="2" charset="-122"/>
                <a:cs typeface="宋体" panose="02010600030101010101" pitchFamily="2" charset="-122"/>
              </a:rPr>
              <a:t>123456</a:t>
            </a:r>
            <a:endParaRPr sz="27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6932" y="1139952"/>
            <a:ext cx="2842895" cy="1114425"/>
          </a:xfrm>
          <a:custGeom>
            <a:avLst/>
            <a:gdLst/>
            <a:ahLst/>
            <a:cxnLst/>
            <a:rect l="l" t="t" r="r" b="b"/>
            <a:pathLst>
              <a:path w="2842895" h="1114425">
                <a:moveTo>
                  <a:pt x="1562100" y="714756"/>
                </a:moveTo>
                <a:lnTo>
                  <a:pt x="1013459" y="714756"/>
                </a:lnTo>
                <a:lnTo>
                  <a:pt x="0" y="1114044"/>
                </a:lnTo>
                <a:lnTo>
                  <a:pt x="1562100" y="714756"/>
                </a:lnTo>
                <a:close/>
              </a:path>
              <a:path w="2842895" h="1114425">
                <a:moveTo>
                  <a:pt x="2842259" y="595884"/>
                </a:moveTo>
                <a:lnTo>
                  <a:pt x="647700" y="595884"/>
                </a:lnTo>
                <a:lnTo>
                  <a:pt x="656860" y="642270"/>
                </a:lnTo>
                <a:lnTo>
                  <a:pt x="682280" y="680086"/>
                </a:lnTo>
                <a:lnTo>
                  <a:pt x="720132" y="705532"/>
                </a:lnTo>
                <a:lnTo>
                  <a:pt x="766571" y="714756"/>
                </a:lnTo>
                <a:lnTo>
                  <a:pt x="2723388" y="714756"/>
                </a:lnTo>
                <a:lnTo>
                  <a:pt x="2769963" y="705531"/>
                </a:lnTo>
                <a:lnTo>
                  <a:pt x="2807928" y="680080"/>
                </a:lnTo>
                <a:lnTo>
                  <a:pt x="2833486" y="642248"/>
                </a:lnTo>
                <a:lnTo>
                  <a:pt x="2842844" y="595934"/>
                </a:lnTo>
                <a:lnTo>
                  <a:pt x="2842259" y="595884"/>
                </a:lnTo>
                <a:close/>
              </a:path>
              <a:path w="2842895" h="1114425">
                <a:moveTo>
                  <a:pt x="2723388" y="0"/>
                </a:moveTo>
                <a:lnTo>
                  <a:pt x="766571" y="0"/>
                </a:lnTo>
                <a:lnTo>
                  <a:pt x="720128" y="9719"/>
                </a:lnTo>
                <a:lnTo>
                  <a:pt x="682270" y="35494"/>
                </a:lnTo>
                <a:lnTo>
                  <a:pt x="656845" y="73621"/>
                </a:lnTo>
                <a:lnTo>
                  <a:pt x="647700" y="120396"/>
                </a:lnTo>
                <a:lnTo>
                  <a:pt x="647700" y="417575"/>
                </a:lnTo>
                <a:lnTo>
                  <a:pt x="647331" y="595922"/>
                </a:lnTo>
                <a:lnTo>
                  <a:pt x="647700" y="595884"/>
                </a:lnTo>
                <a:lnTo>
                  <a:pt x="2842259" y="595884"/>
                </a:lnTo>
                <a:lnTo>
                  <a:pt x="2842259" y="120396"/>
                </a:lnTo>
                <a:lnTo>
                  <a:pt x="2833235" y="73621"/>
                </a:lnTo>
                <a:lnTo>
                  <a:pt x="2807850" y="35494"/>
                </a:lnTo>
                <a:lnTo>
                  <a:pt x="2769952" y="9719"/>
                </a:lnTo>
                <a:lnTo>
                  <a:pt x="2723388" y="0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17091" y="1259255"/>
            <a:ext cx="17475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自己的学</a:t>
            </a:r>
            <a:r>
              <a:rPr sz="2700" spc="-15" dirty="0"/>
              <a:t>号</a:t>
            </a:r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-4445" y="981710"/>
            <a:ext cx="3651250" cy="99187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7094" y="135355"/>
            <a:ext cx="5996200" cy="50081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06987" y="823912"/>
            <a:ext cx="3161030" cy="849630"/>
          </a:xfrm>
          <a:custGeom>
            <a:avLst/>
            <a:gdLst/>
            <a:ahLst/>
            <a:cxnLst/>
            <a:rect l="l" t="t" r="r" b="b"/>
            <a:pathLst>
              <a:path w="3161029" h="849630">
                <a:moveTo>
                  <a:pt x="3160712" y="0"/>
                </a:moveTo>
                <a:lnTo>
                  <a:pt x="0" y="0"/>
                </a:lnTo>
                <a:lnTo>
                  <a:pt x="0" y="849312"/>
                </a:lnTo>
                <a:lnTo>
                  <a:pt x="3160712" y="849312"/>
                </a:lnTo>
                <a:lnTo>
                  <a:pt x="3160712" y="835025"/>
                </a:lnTo>
                <a:lnTo>
                  <a:pt x="28575" y="835025"/>
                </a:lnTo>
                <a:lnTo>
                  <a:pt x="14287" y="820737"/>
                </a:lnTo>
                <a:lnTo>
                  <a:pt x="28575" y="820737"/>
                </a:lnTo>
                <a:lnTo>
                  <a:pt x="28575" y="28575"/>
                </a:lnTo>
                <a:lnTo>
                  <a:pt x="14287" y="28575"/>
                </a:lnTo>
                <a:lnTo>
                  <a:pt x="28575" y="14287"/>
                </a:lnTo>
                <a:lnTo>
                  <a:pt x="3160712" y="14287"/>
                </a:lnTo>
                <a:lnTo>
                  <a:pt x="3160712" y="0"/>
                </a:lnTo>
                <a:close/>
              </a:path>
              <a:path w="3161029" h="849630">
                <a:moveTo>
                  <a:pt x="28575" y="820737"/>
                </a:moveTo>
                <a:lnTo>
                  <a:pt x="14287" y="820737"/>
                </a:lnTo>
                <a:lnTo>
                  <a:pt x="28575" y="835025"/>
                </a:lnTo>
                <a:lnTo>
                  <a:pt x="28575" y="820737"/>
                </a:lnTo>
                <a:close/>
              </a:path>
              <a:path w="3161029" h="849630">
                <a:moveTo>
                  <a:pt x="3132137" y="820737"/>
                </a:moveTo>
                <a:lnTo>
                  <a:pt x="28575" y="820737"/>
                </a:lnTo>
                <a:lnTo>
                  <a:pt x="28575" y="835025"/>
                </a:lnTo>
                <a:lnTo>
                  <a:pt x="3132137" y="835025"/>
                </a:lnTo>
                <a:lnTo>
                  <a:pt x="3132137" y="820737"/>
                </a:lnTo>
                <a:close/>
              </a:path>
              <a:path w="3161029" h="849630">
                <a:moveTo>
                  <a:pt x="3132137" y="14287"/>
                </a:moveTo>
                <a:lnTo>
                  <a:pt x="3132137" y="835025"/>
                </a:lnTo>
                <a:lnTo>
                  <a:pt x="3146425" y="820737"/>
                </a:lnTo>
                <a:lnTo>
                  <a:pt x="3160712" y="820737"/>
                </a:lnTo>
                <a:lnTo>
                  <a:pt x="3160712" y="28575"/>
                </a:lnTo>
                <a:lnTo>
                  <a:pt x="3146425" y="28575"/>
                </a:lnTo>
                <a:lnTo>
                  <a:pt x="3132137" y="14287"/>
                </a:lnTo>
                <a:close/>
              </a:path>
              <a:path w="3161029" h="849630">
                <a:moveTo>
                  <a:pt x="3160712" y="820737"/>
                </a:moveTo>
                <a:lnTo>
                  <a:pt x="3146425" y="820737"/>
                </a:lnTo>
                <a:lnTo>
                  <a:pt x="3132137" y="835025"/>
                </a:lnTo>
                <a:lnTo>
                  <a:pt x="3160712" y="835025"/>
                </a:lnTo>
                <a:lnTo>
                  <a:pt x="3160712" y="820737"/>
                </a:lnTo>
                <a:close/>
              </a:path>
              <a:path w="3161029" h="849630">
                <a:moveTo>
                  <a:pt x="28575" y="14287"/>
                </a:moveTo>
                <a:lnTo>
                  <a:pt x="14287" y="28575"/>
                </a:lnTo>
                <a:lnTo>
                  <a:pt x="28575" y="28575"/>
                </a:lnTo>
                <a:lnTo>
                  <a:pt x="28575" y="14287"/>
                </a:lnTo>
                <a:close/>
              </a:path>
              <a:path w="3161029" h="849630">
                <a:moveTo>
                  <a:pt x="3132137" y="14287"/>
                </a:moveTo>
                <a:lnTo>
                  <a:pt x="28575" y="14287"/>
                </a:lnTo>
                <a:lnTo>
                  <a:pt x="28575" y="28575"/>
                </a:lnTo>
                <a:lnTo>
                  <a:pt x="3132137" y="28575"/>
                </a:lnTo>
                <a:lnTo>
                  <a:pt x="3132137" y="14287"/>
                </a:lnTo>
                <a:close/>
              </a:path>
              <a:path w="3161029" h="849630">
                <a:moveTo>
                  <a:pt x="3160712" y="14287"/>
                </a:moveTo>
                <a:lnTo>
                  <a:pt x="3132137" y="14287"/>
                </a:lnTo>
                <a:lnTo>
                  <a:pt x="3146425" y="28575"/>
                </a:lnTo>
                <a:lnTo>
                  <a:pt x="3160712" y="28575"/>
                </a:lnTo>
                <a:lnTo>
                  <a:pt x="3160712" y="14287"/>
                </a:lnTo>
                <a:close/>
              </a:path>
            </a:pathLst>
          </a:custGeom>
          <a:solidFill>
            <a:srgbClr val="E93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07101" y="3151504"/>
            <a:ext cx="2783205" cy="496570"/>
          </a:xfrm>
          <a:custGeom>
            <a:avLst/>
            <a:gdLst/>
            <a:ahLst/>
            <a:cxnLst/>
            <a:rect l="l" t="t" r="r" b="b"/>
            <a:pathLst>
              <a:path w="2783204" h="496570">
                <a:moveTo>
                  <a:pt x="2704477" y="1269"/>
                </a:moveTo>
                <a:lnTo>
                  <a:pt x="78181" y="1269"/>
                </a:lnTo>
                <a:lnTo>
                  <a:pt x="73634" y="2539"/>
                </a:lnTo>
                <a:lnTo>
                  <a:pt x="36969" y="19050"/>
                </a:lnTo>
                <a:lnTo>
                  <a:pt x="26924" y="27939"/>
                </a:lnTo>
                <a:lnTo>
                  <a:pt x="23875" y="30480"/>
                </a:lnTo>
                <a:lnTo>
                  <a:pt x="20980" y="34289"/>
                </a:lnTo>
                <a:lnTo>
                  <a:pt x="18237" y="36830"/>
                </a:lnTo>
                <a:lnTo>
                  <a:pt x="15659" y="40639"/>
                </a:lnTo>
                <a:lnTo>
                  <a:pt x="13258" y="44450"/>
                </a:lnTo>
                <a:lnTo>
                  <a:pt x="11036" y="48259"/>
                </a:lnTo>
                <a:lnTo>
                  <a:pt x="8991" y="52069"/>
                </a:lnTo>
                <a:lnTo>
                  <a:pt x="7150" y="57150"/>
                </a:lnTo>
                <a:lnTo>
                  <a:pt x="5486" y="60959"/>
                </a:lnTo>
                <a:lnTo>
                  <a:pt x="4038" y="64769"/>
                </a:lnTo>
                <a:lnTo>
                  <a:pt x="2793" y="69850"/>
                </a:lnTo>
                <a:lnTo>
                  <a:pt x="1752" y="73659"/>
                </a:lnTo>
                <a:lnTo>
                  <a:pt x="939" y="78739"/>
                </a:lnTo>
                <a:lnTo>
                  <a:pt x="355" y="83819"/>
                </a:lnTo>
                <a:lnTo>
                  <a:pt x="118" y="86359"/>
                </a:lnTo>
                <a:lnTo>
                  <a:pt x="0" y="410209"/>
                </a:lnTo>
                <a:lnTo>
                  <a:pt x="355" y="414019"/>
                </a:lnTo>
                <a:lnTo>
                  <a:pt x="939" y="419100"/>
                </a:lnTo>
                <a:lnTo>
                  <a:pt x="1752" y="422909"/>
                </a:lnTo>
                <a:lnTo>
                  <a:pt x="2793" y="427989"/>
                </a:lnTo>
                <a:lnTo>
                  <a:pt x="4038" y="431800"/>
                </a:lnTo>
                <a:lnTo>
                  <a:pt x="5486" y="436879"/>
                </a:lnTo>
                <a:lnTo>
                  <a:pt x="7150" y="440689"/>
                </a:lnTo>
                <a:lnTo>
                  <a:pt x="26924" y="469900"/>
                </a:lnTo>
                <a:lnTo>
                  <a:pt x="30137" y="473709"/>
                </a:lnTo>
                <a:lnTo>
                  <a:pt x="52184" y="487679"/>
                </a:lnTo>
                <a:lnTo>
                  <a:pt x="56273" y="490219"/>
                </a:lnTo>
                <a:lnTo>
                  <a:pt x="64769" y="492759"/>
                </a:lnTo>
                <a:lnTo>
                  <a:pt x="78181" y="496569"/>
                </a:lnTo>
                <a:lnTo>
                  <a:pt x="2704477" y="496569"/>
                </a:lnTo>
                <a:lnTo>
                  <a:pt x="2717888" y="492759"/>
                </a:lnTo>
                <a:lnTo>
                  <a:pt x="2726385" y="490219"/>
                </a:lnTo>
                <a:lnTo>
                  <a:pt x="2730474" y="487679"/>
                </a:lnTo>
                <a:lnTo>
                  <a:pt x="2734462" y="486409"/>
                </a:lnTo>
                <a:lnTo>
                  <a:pt x="2755734" y="469900"/>
                </a:lnTo>
                <a:lnTo>
                  <a:pt x="2757258" y="468629"/>
                </a:lnTo>
                <a:lnTo>
                  <a:pt x="86042" y="468629"/>
                </a:lnTo>
                <a:lnTo>
                  <a:pt x="82143" y="467359"/>
                </a:lnTo>
                <a:lnTo>
                  <a:pt x="79705" y="467359"/>
                </a:lnTo>
                <a:lnTo>
                  <a:pt x="75933" y="466089"/>
                </a:lnTo>
                <a:lnTo>
                  <a:pt x="73596" y="466089"/>
                </a:lnTo>
                <a:lnTo>
                  <a:pt x="69964" y="464819"/>
                </a:lnTo>
                <a:lnTo>
                  <a:pt x="70624" y="464819"/>
                </a:lnTo>
                <a:lnTo>
                  <a:pt x="67081" y="463550"/>
                </a:lnTo>
                <a:lnTo>
                  <a:pt x="67729" y="463550"/>
                </a:lnTo>
                <a:lnTo>
                  <a:pt x="64274" y="462279"/>
                </a:lnTo>
                <a:lnTo>
                  <a:pt x="64897" y="462279"/>
                </a:lnTo>
                <a:lnTo>
                  <a:pt x="61531" y="461009"/>
                </a:lnTo>
                <a:lnTo>
                  <a:pt x="62141" y="461009"/>
                </a:lnTo>
                <a:lnTo>
                  <a:pt x="58877" y="459739"/>
                </a:lnTo>
                <a:lnTo>
                  <a:pt x="59461" y="459739"/>
                </a:lnTo>
                <a:lnTo>
                  <a:pt x="57880" y="458469"/>
                </a:lnTo>
                <a:lnTo>
                  <a:pt x="56870" y="458469"/>
                </a:lnTo>
                <a:lnTo>
                  <a:pt x="53809" y="455929"/>
                </a:lnTo>
                <a:lnTo>
                  <a:pt x="54355" y="455929"/>
                </a:lnTo>
                <a:lnTo>
                  <a:pt x="52882" y="454659"/>
                </a:lnTo>
                <a:lnTo>
                  <a:pt x="51930" y="454659"/>
                </a:lnTo>
                <a:lnTo>
                  <a:pt x="49098" y="452119"/>
                </a:lnTo>
                <a:lnTo>
                  <a:pt x="49606" y="452119"/>
                </a:lnTo>
                <a:lnTo>
                  <a:pt x="46888" y="449579"/>
                </a:lnTo>
                <a:lnTo>
                  <a:pt x="47370" y="449579"/>
                </a:lnTo>
                <a:lnTo>
                  <a:pt x="46081" y="448309"/>
                </a:lnTo>
                <a:lnTo>
                  <a:pt x="45250" y="448309"/>
                </a:lnTo>
                <a:lnTo>
                  <a:pt x="42799" y="445769"/>
                </a:lnTo>
                <a:lnTo>
                  <a:pt x="43230" y="445769"/>
                </a:lnTo>
                <a:lnTo>
                  <a:pt x="40919" y="443229"/>
                </a:lnTo>
                <a:lnTo>
                  <a:pt x="41325" y="443229"/>
                </a:lnTo>
                <a:lnTo>
                  <a:pt x="39141" y="440689"/>
                </a:lnTo>
                <a:lnTo>
                  <a:pt x="39535" y="440689"/>
                </a:lnTo>
                <a:lnTo>
                  <a:pt x="37503" y="438150"/>
                </a:lnTo>
                <a:lnTo>
                  <a:pt x="37858" y="438150"/>
                </a:lnTo>
                <a:lnTo>
                  <a:pt x="36605" y="435609"/>
                </a:lnTo>
                <a:lnTo>
                  <a:pt x="36309" y="435609"/>
                </a:lnTo>
                <a:lnTo>
                  <a:pt x="35157" y="433069"/>
                </a:lnTo>
                <a:lnTo>
                  <a:pt x="34886" y="433069"/>
                </a:lnTo>
                <a:lnTo>
                  <a:pt x="33845" y="430529"/>
                </a:lnTo>
                <a:lnTo>
                  <a:pt x="33604" y="430529"/>
                </a:lnTo>
                <a:lnTo>
                  <a:pt x="32207" y="426719"/>
                </a:lnTo>
                <a:lnTo>
                  <a:pt x="32448" y="426719"/>
                </a:lnTo>
                <a:lnTo>
                  <a:pt x="31627" y="424179"/>
                </a:lnTo>
                <a:lnTo>
                  <a:pt x="31432" y="424179"/>
                </a:lnTo>
                <a:lnTo>
                  <a:pt x="30729" y="421639"/>
                </a:lnTo>
                <a:lnTo>
                  <a:pt x="30556" y="421639"/>
                </a:lnTo>
                <a:lnTo>
                  <a:pt x="29679" y="417829"/>
                </a:lnTo>
                <a:lnTo>
                  <a:pt x="29819" y="417829"/>
                </a:lnTo>
                <a:lnTo>
                  <a:pt x="29362" y="415289"/>
                </a:lnTo>
                <a:lnTo>
                  <a:pt x="28752" y="411479"/>
                </a:lnTo>
                <a:lnTo>
                  <a:pt x="28625" y="408939"/>
                </a:lnTo>
                <a:lnTo>
                  <a:pt x="28528" y="407669"/>
                </a:lnTo>
                <a:lnTo>
                  <a:pt x="28524" y="90169"/>
                </a:lnTo>
                <a:lnTo>
                  <a:pt x="28727" y="87630"/>
                </a:lnTo>
                <a:lnTo>
                  <a:pt x="28752" y="86359"/>
                </a:lnTo>
                <a:lnTo>
                  <a:pt x="29248" y="82550"/>
                </a:lnTo>
                <a:lnTo>
                  <a:pt x="29819" y="80009"/>
                </a:lnTo>
                <a:lnTo>
                  <a:pt x="29679" y="80009"/>
                </a:lnTo>
                <a:lnTo>
                  <a:pt x="30556" y="76200"/>
                </a:lnTo>
                <a:lnTo>
                  <a:pt x="30729" y="76200"/>
                </a:lnTo>
                <a:lnTo>
                  <a:pt x="31432" y="73659"/>
                </a:lnTo>
                <a:lnTo>
                  <a:pt x="31216" y="73659"/>
                </a:lnTo>
                <a:lnTo>
                  <a:pt x="32448" y="69850"/>
                </a:lnTo>
                <a:lnTo>
                  <a:pt x="32672" y="69850"/>
                </a:lnTo>
                <a:lnTo>
                  <a:pt x="33604" y="67309"/>
                </a:lnTo>
                <a:lnTo>
                  <a:pt x="33845" y="67309"/>
                </a:lnTo>
                <a:lnTo>
                  <a:pt x="34886" y="64769"/>
                </a:lnTo>
                <a:lnTo>
                  <a:pt x="34582" y="64769"/>
                </a:lnTo>
                <a:lnTo>
                  <a:pt x="36309" y="62230"/>
                </a:lnTo>
                <a:lnTo>
                  <a:pt x="35979" y="62230"/>
                </a:lnTo>
                <a:lnTo>
                  <a:pt x="37858" y="59689"/>
                </a:lnTo>
                <a:lnTo>
                  <a:pt x="37503" y="59689"/>
                </a:lnTo>
                <a:lnTo>
                  <a:pt x="39535" y="57150"/>
                </a:lnTo>
                <a:lnTo>
                  <a:pt x="39141" y="57150"/>
                </a:lnTo>
                <a:lnTo>
                  <a:pt x="41325" y="54609"/>
                </a:lnTo>
                <a:lnTo>
                  <a:pt x="40919" y="54609"/>
                </a:lnTo>
                <a:lnTo>
                  <a:pt x="43230" y="52069"/>
                </a:lnTo>
                <a:lnTo>
                  <a:pt x="42799" y="52069"/>
                </a:lnTo>
                <a:lnTo>
                  <a:pt x="45250" y="49530"/>
                </a:lnTo>
                <a:lnTo>
                  <a:pt x="44792" y="49530"/>
                </a:lnTo>
                <a:lnTo>
                  <a:pt x="47370" y="46989"/>
                </a:lnTo>
                <a:lnTo>
                  <a:pt x="48247" y="46989"/>
                </a:lnTo>
                <a:lnTo>
                  <a:pt x="49606" y="45719"/>
                </a:lnTo>
                <a:lnTo>
                  <a:pt x="49098" y="45719"/>
                </a:lnTo>
                <a:lnTo>
                  <a:pt x="51930" y="43180"/>
                </a:lnTo>
                <a:lnTo>
                  <a:pt x="51409" y="43180"/>
                </a:lnTo>
                <a:lnTo>
                  <a:pt x="54355" y="41909"/>
                </a:lnTo>
                <a:lnTo>
                  <a:pt x="53809" y="41909"/>
                </a:lnTo>
                <a:lnTo>
                  <a:pt x="56870" y="39369"/>
                </a:lnTo>
                <a:lnTo>
                  <a:pt x="56299" y="39369"/>
                </a:lnTo>
                <a:lnTo>
                  <a:pt x="59461" y="38100"/>
                </a:lnTo>
                <a:lnTo>
                  <a:pt x="58877" y="38100"/>
                </a:lnTo>
                <a:lnTo>
                  <a:pt x="62141" y="36830"/>
                </a:lnTo>
                <a:lnTo>
                  <a:pt x="61531" y="36830"/>
                </a:lnTo>
                <a:lnTo>
                  <a:pt x="64897" y="35559"/>
                </a:lnTo>
                <a:lnTo>
                  <a:pt x="64274" y="35559"/>
                </a:lnTo>
                <a:lnTo>
                  <a:pt x="67729" y="34289"/>
                </a:lnTo>
                <a:lnTo>
                  <a:pt x="67081" y="34289"/>
                </a:lnTo>
                <a:lnTo>
                  <a:pt x="70624" y="33019"/>
                </a:lnTo>
                <a:lnTo>
                  <a:pt x="69964" y="33019"/>
                </a:lnTo>
                <a:lnTo>
                  <a:pt x="73596" y="31750"/>
                </a:lnTo>
                <a:lnTo>
                  <a:pt x="72923" y="31750"/>
                </a:lnTo>
                <a:lnTo>
                  <a:pt x="76619" y="30480"/>
                </a:lnTo>
                <a:lnTo>
                  <a:pt x="79006" y="30480"/>
                </a:lnTo>
                <a:lnTo>
                  <a:pt x="82854" y="29209"/>
                </a:lnTo>
                <a:lnTo>
                  <a:pt x="2757258" y="29209"/>
                </a:lnTo>
                <a:lnTo>
                  <a:pt x="2755734" y="27939"/>
                </a:lnTo>
                <a:lnTo>
                  <a:pt x="2752521" y="24130"/>
                </a:lnTo>
                <a:lnTo>
                  <a:pt x="2749181" y="21589"/>
                </a:lnTo>
                <a:lnTo>
                  <a:pt x="2713494" y="3809"/>
                </a:lnTo>
                <a:lnTo>
                  <a:pt x="2704477" y="1269"/>
                </a:lnTo>
                <a:close/>
              </a:path>
              <a:path w="2783204" h="496570">
                <a:moveTo>
                  <a:pt x="2726359" y="457200"/>
                </a:moveTo>
                <a:lnTo>
                  <a:pt x="2723197" y="459739"/>
                </a:lnTo>
                <a:lnTo>
                  <a:pt x="2723781" y="459739"/>
                </a:lnTo>
                <a:lnTo>
                  <a:pt x="2720517" y="461009"/>
                </a:lnTo>
                <a:lnTo>
                  <a:pt x="2721127" y="461009"/>
                </a:lnTo>
                <a:lnTo>
                  <a:pt x="2717761" y="462279"/>
                </a:lnTo>
                <a:lnTo>
                  <a:pt x="2718384" y="462279"/>
                </a:lnTo>
                <a:lnTo>
                  <a:pt x="2714929" y="463550"/>
                </a:lnTo>
                <a:lnTo>
                  <a:pt x="2715577" y="463550"/>
                </a:lnTo>
                <a:lnTo>
                  <a:pt x="2712034" y="464819"/>
                </a:lnTo>
                <a:lnTo>
                  <a:pt x="2712694" y="464819"/>
                </a:lnTo>
                <a:lnTo>
                  <a:pt x="2709062" y="466089"/>
                </a:lnTo>
                <a:lnTo>
                  <a:pt x="2706725" y="466089"/>
                </a:lnTo>
                <a:lnTo>
                  <a:pt x="2702953" y="467359"/>
                </a:lnTo>
                <a:lnTo>
                  <a:pt x="2700515" y="467359"/>
                </a:lnTo>
                <a:lnTo>
                  <a:pt x="2696616" y="468629"/>
                </a:lnTo>
                <a:lnTo>
                  <a:pt x="2757258" y="468629"/>
                </a:lnTo>
                <a:lnTo>
                  <a:pt x="2758782" y="467359"/>
                </a:lnTo>
                <a:lnTo>
                  <a:pt x="2761691" y="463550"/>
                </a:lnTo>
                <a:lnTo>
                  <a:pt x="2764421" y="459739"/>
                </a:lnTo>
                <a:lnTo>
                  <a:pt x="2765281" y="458469"/>
                </a:lnTo>
                <a:lnTo>
                  <a:pt x="2725788" y="458469"/>
                </a:lnTo>
                <a:lnTo>
                  <a:pt x="2726359" y="457200"/>
                </a:lnTo>
                <a:close/>
              </a:path>
              <a:path w="2783204" h="496570">
                <a:moveTo>
                  <a:pt x="56299" y="457200"/>
                </a:moveTo>
                <a:lnTo>
                  <a:pt x="56870" y="458469"/>
                </a:lnTo>
                <a:lnTo>
                  <a:pt x="57880" y="458469"/>
                </a:lnTo>
                <a:lnTo>
                  <a:pt x="56299" y="457200"/>
                </a:lnTo>
                <a:close/>
              </a:path>
              <a:path w="2783204" h="496570">
                <a:moveTo>
                  <a:pt x="2731249" y="453389"/>
                </a:moveTo>
                <a:lnTo>
                  <a:pt x="2728302" y="455929"/>
                </a:lnTo>
                <a:lnTo>
                  <a:pt x="2728849" y="455929"/>
                </a:lnTo>
                <a:lnTo>
                  <a:pt x="2725788" y="458469"/>
                </a:lnTo>
                <a:lnTo>
                  <a:pt x="2765281" y="458469"/>
                </a:lnTo>
                <a:lnTo>
                  <a:pt x="2766999" y="455929"/>
                </a:lnTo>
                <a:lnTo>
                  <a:pt x="2767799" y="454659"/>
                </a:lnTo>
                <a:lnTo>
                  <a:pt x="2730728" y="454659"/>
                </a:lnTo>
                <a:lnTo>
                  <a:pt x="2731249" y="453389"/>
                </a:lnTo>
                <a:close/>
              </a:path>
              <a:path w="2783204" h="496570">
                <a:moveTo>
                  <a:pt x="51409" y="453389"/>
                </a:moveTo>
                <a:lnTo>
                  <a:pt x="51930" y="454659"/>
                </a:lnTo>
                <a:lnTo>
                  <a:pt x="52882" y="454659"/>
                </a:lnTo>
                <a:lnTo>
                  <a:pt x="51409" y="453389"/>
                </a:lnTo>
                <a:close/>
              </a:path>
              <a:path w="2783204" h="496570">
                <a:moveTo>
                  <a:pt x="2737866" y="447039"/>
                </a:moveTo>
                <a:lnTo>
                  <a:pt x="2735287" y="449579"/>
                </a:lnTo>
                <a:lnTo>
                  <a:pt x="2735770" y="449579"/>
                </a:lnTo>
                <a:lnTo>
                  <a:pt x="2733052" y="452119"/>
                </a:lnTo>
                <a:lnTo>
                  <a:pt x="2733560" y="452119"/>
                </a:lnTo>
                <a:lnTo>
                  <a:pt x="2730728" y="454659"/>
                </a:lnTo>
                <a:lnTo>
                  <a:pt x="2767799" y="454659"/>
                </a:lnTo>
                <a:lnTo>
                  <a:pt x="2769400" y="452119"/>
                </a:lnTo>
                <a:lnTo>
                  <a:pt x="2771622" y="448309"/>
                </a:lnTo>
                <a:lnTo>
                  <a:pt x="2737408" y="448309"/>
                </a:lnTo>
                <a:lnTo>
                  <a:pt x="2737866" y="447039"/>
                </a:lnTo>
                <a:close/>
              </a:path>
              <a:path w="2783204" h="496570">
                <a:moveTo>
                  <a:pt x="44792" y="447039"/>
                </a:moveTo>
                <a:lnTo>
                  <a:pt x="45250" y="448309"/>
                </a:lnTo>
                <a:lnTo>
                  <a:pt x="46081" y="448309"/>
                </a:lnTo>
                <a:lnTo>
                  <a:pt x="44792" y="447039"/>
                </a:lnTo>
                <a:close/>
              </a:path>
              <a:path w="2783204" h="496570">
                <a:moveTo>
                  <a:pt x="2746679" y="434339"/>
                </a:moveTo>
                <a:lnTo>
                  <a:pt x="2744800" y="438150"/>
                </a:lnTo>
                <a:lnTo>
                  <a:pt x="2745155" y="438150"/>
                </a:lnTo>
                <a:lnTo>
                  <a:pt x="2743123" y="440689"/>
                </a:lnTo>
                <a:lnTo>
                  <a:pt x="2743517" y="440689"/>
                </a:lnTo>
                <a:lnTo>
                  <a:pt x="2741333" y="443229"/>
                </a:lnTo>
                <a:lnTo>
                  <a:pt x="2741752" y="443229"/>
                </a:lnTo>
                <a:lnTo>
                  <a:pt x="2739428" y="445769"/>
                </a:lnTo>
                <a:lnTo>
                  <a:pt x="2739859" y="445769"/>
                </a:lnTo>
                <a:lnTo>
                  <a:pt x="2737408" y="448309"/>
                </a:lnTo>
                <a:lnTo>
                  <a:pt x="2771622" y="448309"/>
                </a:lnTo>
                <a:lnTo>
                  <a:pt x="2773667" y="444500"/>
                </a:lnTo>
                <a:lnTo>
                  <a:pt x="2775521" y="440689"/>
                </a:lnTo>
                <a:lnTo>
                  <a:pt x="2777172" y="436879"/>
                </a:lnTo>
                <a:lnTo>
                  <a:pt x="2777534" y="435609"/>
                </a:lnTo>
                <a:lnTo>
                  <a:pt x="2746349" y="435609"/>
                </a:lnTo>
                <a:lnTo>
                  <a:pt x="2746679" y="434339"/>
                </a:lnTo>
                <a:close/>
              </a:path>
              <a:path w="2783204" h="496570">
                <a:moveTo>
                  <a:pt x="35979" y="434339"/>
                </a:moveTo>
                <a:lnTo>
                  <a:pt x="36309" y="435609"/>
                </a:lnTo>
                <a:lnTo>
                  <a:pt x="36605" y="435609"/>
                </a:lnTo>
                <a:lnTo>
                  <a:pt x="35979" y="434339"/>
                </a:lnTo>
                <a:close/>
              </a:path>
              <a:path w="2783204" h="496570">
                <a:moveTo>
                  <a:pt x="2748076" y="431800"/>
                </a:moveTo>
                <a:lnTo>
                  <a:pt x="2746349" y="435609"/>
                </a:lnTo>
                <a:lnTo>
                  <a:pt x="2777534" y="435609"/>
                </a:lnTo>
                <a:lnTo>
                  <a:pt x="2778258" y="433069"/>
                </a:lnTo>
                <a:lnTo>
                  <a:pt x="2747772" y="433069"/>
                </a:lnTo>
                <a:lnTo>
                  <a:pt x="2748076" y="431800"/>
                </a:lnTo>
                <a:close/>
              </a:path>
              <a:path w="2783204" h="496570">
                <a:moveTo>
                  <a:pt x="34582" y="431800"/>
                </a:moveTo>
                <a:lnTo>
                  <a:pt x="34886" y="433069"/>
                </a:lnTo>
                <a:lnTo>
                  <a:pt x="35157" y="433069"/>
                </a:lnTo>
                <a:lnTo>
                  <a:pt x="34582" y="431800"/>
                </a:lnTo>
                <a:close/>
              </a:path>
              <a:path w="2783204" h="496570">
                <a:moveTo>
                  <a:pt x="2749334" y="429259"/>
                </a:moveTo>
                <a:lnTo>
                  <a:pt x="2747772" y="433069"/>
                </a:lnTo>
                <a:lnTo>
                  <a:pt x="2778258" y="433069"/>
                </a:lnTo>
                <a:lnTo>
                  <a:pt x="2778620" y="431800"/>
                </a:lnTo>
                <a:lnTo>
                  <a:pt x="2779035" y="430529"/>
                </a:lnTo>
                <a:lnTo>
                  <a:pt x="2749054" y="430529"/>
                </a:lnTo>
                <a:lnTo>
                  <a:pt x="2749334" y="429259"/>
                </a:lnTo>
                <a:close/>
              </a:path>
              <a:path w="2783204" h="496570">
                <a:moveTo>
                  <a:pt x="33324" y="429259"/>
                </a:moveTo>
                <a:lnTo>
                  <a:pt x="33604" y="430529"/>
                </a:lnTo>
                <a:lnTo>
                  <a:pt x="33845" y="430529"/>
                </a:lnTo>
                <a:lnTo>
                  <a:pt x="33324" y="429259"/>
                </a:lnTo>
                <a:close/>
              </a:path>
              <a:path w="2783204" h="496570">
                <a:moveTo>
                  <a:pt x="2751442" y="422909"/>
                </a:moveTo>
                <a:lnTo>
                  <a:pt x="2750210" y="426719"/>
                </a:lnTo>
                <a:lnTo>
                  <a:pt x="2750464" y="426719"/>
                </a:lnTo>
                <a:lnTo>
                  <a:pt x="2749054" y="430529"/>
                </a:lnTo>
                <a:lnTo>
                  <a:pt x="2779035" y="430529"/>
                </a:lnTo>
                <a:lnTo>
                  <a:pt x="2779864" y="427989"/>
                </a:lnTo>
                <a:lnTo>
                  <a:pt x="2780645" y="424179"/>
                </a:lnTo>
                <a:lnTo>
                  <a:pt x="2751239" y="424179"/>
                </a:lnTo>
                <a:lnTo>
                  <a:pt x="2751442" y="422909"/>
                </a:lnTo>
                <a:close/>
              </a:path>
              <a:path w="2783204" h="496570">
                <a:moveTo>
                  <a:pt x="31216" y="422909"/>
                </a:moveTo>
                <a:lnTo>
                  <a:pt x="31432" y="424179"/>
                </a:lnTo>
                <a:lnTo>
                  <a:pt x="31627" y="424179"/>
                </a:lnTo>
                <a:lnTo>
                  <a:pt x="31216" y="422909"/>
                </a:lnTo>
                <a:close/>
              </a:path>
              <a:path w="2783204" h="496570">
                <a:moveTo>
                  <a:pt x="2752280" y="420369"/>
                </a:moveTo>
                <a:lnTo>
                  <a:pt x="2751239" y="424179"/>
                </a:lnTo>
                <a:lnTo>
                  <a:pt x="2780645" y="424179"/>
                </a:lnTo>
                <a:lnTo>
                  <a:pt x="2781177" y="421639"/>
                </a:lnTo>
                <a:lnTo>
                  <a:pt x="2752102" y="421639"/>
                </a:lnTo>
                <a:lnTo>
                  <a:pt x="2752280" y="420369"/>
                </a:lnTo>
                <a:close/>
              </a:path>
              <a:path w="2783204" h="496570">
                <a:moveTo>
                  <a:pt x="30378" y="420369"/>
                </a:moveTo>
                <a:lnTo>
                  <a:pt x="30556" y="421639"/>
                </a:lnTo>
                <a:lnTo>
                  <a:pt x="30729" y="421639"/>
                </a:lnTo>
                <a:lnTo>
                  <a:pt x="30378" y="420369"/>
                </a:lnTo>
                <a:close/>
              </a:path>
              <a:path w="2783204" h="496570">
                <a:moveTo>
                  <a:pt x="2782716" y="407669"/>
                </a:moveTo>
                <a:lnTo>
                  <a:pt x="2754134" y="407669"/>
                </a:lnTo>
                <a:lnTo>
                  <a:pt x="2754096" y="408939"/>
                </a:lnTo>
                <a:lnTo>
                  <a:pt x="2753842" y="411479"/>
                </a:lnTo>
                <a:lnTo>
                  <a:pt x="2753410" y="415289"/>
                </a:lnTo>
                <a:lnTo>
                  <a:pt x="2752839" y="417829"/>
                </a:lnTo>
                <a:lnTo>
                  <a:pt x="2752979" y="417829"/>
                </a:lnTo>
                <a:lnTo>
                  <a:pt x="2752102" y="421639"/>
                </a:lnTo>
                <a:lnTo>
                  <a:pt x="2781177" y="421639"/>
                </a:lnTo>
                <a:lnTo>
                  <a:pt x="2781719" y="419100"/>
                </a:lnTo>
                <a:lnTo>
                  <a:pt x="2782303" y="414019"/>
                </a:lnTo>
                <a:lnTo>
                  <a:pt x="2782658" y="410209"/>
                </a:lnTo>
                <a:lnTo>
                  <a:pt x="2782716" y="407669"/>
                </a:lnTo>
                <a:close/>
              </a:path>
              <a:path w="2783204" h="496570">
                <a:moveTo>
                  <a:pt x="29133" y="414019"/>
                </a:moveTo>
                <a:lnTo>
                  <a:pt x="29248" y="415289"/>
                </a:lnTo>
                <a:lnTo>
                  <a:pt x="29133" y="414019"/>
                </a:lnTo>
                <a:close/>
              </a:path>
              <a:path w="2783204" h="496570">
                <a:moveTo>
                  <a:pt x="2753525" y="414019"/>
                </a:moveTo>
                <a:lnTo>
                  <a:pt x="2753296" y="415289"/>
                </a:lnTo>
                <a:lnTo>
                  <a:pt x="2753525" y="414019"/>
                </a:lnTo>
                <a:close/>
              </a:path>
              <a:path w="2783204" h="496570">
                <a:moveTo>
                  <a:pt x="28530" y="407749"/>
                </a:moveTo>
                <a:lnTo>
                  <a:pt x="28562" y="408939"/>
                </a:lnTo>
                <a:lnTo>
                  <a:pt x="28530" y="407749"/>
                </a:lnTo>
                <a:close/>
              </a:path>
              <a:path w="2783204" h="496570">
                <a:moveTo>
                  <a:pt x="2754128" y="407754"/>
                </a:moveTo>
                <a:lnTo>
                  <a:pt x="2754037" y="408939"/>
                </a:lnTo>
                <a:lnTo>
                  <a:pt x="2754128" y="407754"/>
                </a:lnTo>
                <a:close/>
              </a:path>
              <a:path w="2783204" h="496570">
                <a:moveTo>
                  <a:pt x="2782687" y="88900"/>
                </a:moveTo>
                <a:lnTo>
                  <a:pt x="2754096" y="88900"/>
                </a:lnTo>
                <a:lnTo>
                  <a:pt x="2754134" y="90169"/>
                </a:lnTo>
                <a:lnTo>
                  <a:pt x="2754128" y="407754"/>
                </a:lnTo>
                <a:lnTo>
                  <a:pt x="2782716" y="407669"/>
                </a:lnTo>
                <a:lnTo>
                  <a:pt x="2782687" y="88900"/>
                </a:lnTo>
                <a:close/>
              </a:path>
              <a:path w="2783204" h="496570">
                <a:moveTo>
                  <a:pt x="28528" y="407669"/>
                </a:moveTo>
                <a:close/>
              </a:path>
              <a:path w="2783204" h="496570">
                <a:moveTo>
                  <a:pt x="2754128" y="90085"/>
                </a:moveTo>
                <a:close/>
              </a:path>
              <a:path w="2783204" h="496570">
                <a:moveTo>
                  <a:pt x="28625" y="88900"/>
                </a:moveTo>
                <a:lnTo>
                  <a:pt x="28530" y="90090"/>
                </a:lnTo>
                <a:lnTo>
                  <a:pt x="28625" y="88900"/>
                </a:lnTo>
                <a:close/>
              </a:path>
              <a:path w="2783204" h="496570">
                <a:moveTo>
                  <a:pt x="2782157" y="82550"/>
                </a:moveTo>
                <a:lnTo>
                  <a:pt x="2753410" y="82550"/>
                </a:lnTo>
                <a:lnTo>
                  <a:pt x="2753906" y="86359"/>
                </a:lnTo>
                <a:lnTo>
                  <a:pt x="2753939" y="87630"/>
                </a:lnTo>
                <a:lnTo>
                  <a:pt x="2754128" y="90085"/>
                </a:lnTo>
                <a:lnTo>
                  <a:pt x="2754096" y="88900"/>
                </a:lnTo>
                <a:lnTo>
                  <a:pt x="2782687" y="88900"/>
                </a:lnTo>
                <a:lnTo>
                  <a:pt x="2782658" y="87630"/>
                </a:lnTo>
                <a:lnTo>
                  <a:pt x="2782303" y="83819"/>
                </a:lnTo>
                <a:lnTo>
                  <a:pt x="2782157" y="82550"/>
                </a:lnTo>
                <a:close/>
              </a:path>
              <a:path w="2783204" h="496570">
                <a:moveTo>
                  <a:pt x="29362" y="82550"/>
                </a:moveTo>
                <a:lnTo>
                  <a:pt x="29133" y="83819"/>
                </a:lnTo>
                <a:lnTo>
                  <a:pt x="29362" y="82550"/>
                </a:lnTo>
                <a:close/>
              </a:path>
              <a:path w="2783204" h="496570">
                <a:moveTo>
                  <a:pt x="2781312" y="76200"/>
                </a:moveTo>
                <a:lnTo>
                  <a:pt x="2752102" y="76200"/>
                </a:lnTo>
                <a:lnTo>
                  <a:pt x="2752979" y="80009"/>
                </a:lnTo>
                <a:lnTo>
                  <a:pt x="2752839" y="80009"/>
                </a:lnTo>
                <a:lnTo>
                  <a:pt x="2753525" y="83819"/>
                </a:lnTo>
                <a:lnTo>
                  <a:pt x="2753410" y="82550"/>
                </a:lnTo>
                <a:lnTo>
                  <a:pt x="2782157" y="82550"/>
                </a:lnTo>
                <a:lnTo>
                  <a:pt x="2781719" y="78739"/>
                </a:lnTo>
                <a:lnTo>
                  <a:pt x="2781312" y="76200"/>
                </a:lnTo>
                <a:close/>
              </a:path>
              <a:path w="2783204" h="496570">
                <a:moveTo>
                  <a:pt x="30729" y="76200"/>
                </a:moveTo>
                <a:lnTo>
                  <a:pt x="30556" y="76200"/>
                </a:lnTo>
                <a:lnTo>
                  <a:pt x="30378" y="77469"/>
                </a:lnTo>
                <a:lnTo>
                  <a:pt x="30729" y="76200"/>
                </a:lnTo>
                <a:close/>
              </a:path>
              <a:path w="2783204" h="496570">
                <a:moveTo>
                  <a:pt x="2779864" y="69850"/>
                </a:moveTo>
                <a:lnTo>
                  <a:pt x="2750210" y="69850"/>
                </a:lnTo>
                <a:lnTo>
                  <a:pt x="2751442" y="73659"/>
                </a:lnTo>
                <a:lnTo>
                  <a:pt x="2751239" y="73659"/>
                </a:lnTo>
                <a:lnTo>
                  <a:pt x="2752280" y="77469"/>
                </a:lnTo>
                <a:lnTo>
                  <a:pt x="2752102" y="76200"/>
                </a:lnTo>
                <a:lnTo>
                  <a:pt x="2781312" y="76200"/>
                </a:lnTo>
                <a:lnTo>
                  <a:pt x="2780906" y="73659"/>
                </a:lnTo>
                <a:lnTo>
                  <a:pt x="2779864" y="69850"/>
                </a:lnTo>
                <a:close/>
              </a:path>
              <a:path w="2783204" h="496570">
                <a:moveTo>
                  <a:pt x="32672" y="69850"/>
                </a:moveTo>
                <a:lnTo>
                  <a:pt x="32448" y="69850"/>
                </a:lnTo>
                <a:lnTo>
                  <a:pt x="32207" y="71119"/>
                </a:lnTo>
                <a:lnTo>
                  <a:pt x="32672" y="69850"/>
                </a:lnTo>
                <a:close/>
              </a:path>
              <a:path w="2783204" h="496570">
                <a:moveTo>
                  <a:pt x="2779242" y="67309"/>
                </a:moveTo>
                <a:lnTo>
                  <a:pt x="2749054" y="67309"/>
                </a:lnTo>
                <a:lnTo>
                  <a:pt x="2750464" y="71119"/>
                </a:lnTo>
                <a:lnTo>
                  <a:pt x="2750210" y="69850"/>
                </a:lnTo>
                <a:lnTo>
                  <a:pt x="2779864" y="69850"/>
                </a:lnTo>
                <a:lnTo>
                  <a:pt x="2779242" y="67309"/>
                </a:lnTo>
                <a:close/>
              </a:path>
              <a:path w="2783204" h="496570">
                <a:moveTo>
                  <a:pt x="33845" y="67309"/>
                </a:moveTo>
                <a:lnTo>
                  <a:pt x="33604" y="67309"/>
                </a:lnTo>
                <a:lnTo>
                  <a:pt x="33324" y="68580"/>
                </a:lnTo>
                <a:lnTo>
                  <a:pt x="33845" y="67309"/>
                </a:lnTo>
                <a:close/>
              </a:path>
              <a:path w="2783204" h="496570">
                <a:moveTo>
                  <a:pt x="2770881" y="46989"/>
                </a:moveTo>
                <a:lnTo>
                  <a:pt x="2735287" y="46989"/>
                </a:lnTo>
                <a:lnTo>
                  <a:pt x="2737866" y="49530"/>
                </a:lnTo>
                <a:lnTo>
                  <a:pt x="2737408" y="49530"/>
                </a:lnTo>
                <a:lnTo>
                  <a:pt x="2739859" y="52069"/>
                </a:lnTo>
                <a:lnTo>
                  <a:pt x="2739428" y="52069"/>
                </a:lnTo>
                <a:lnTo>
                  <a:pt x="2741752" y="54609"/>
                </a:lnTo>
                <a:lnTo>
                  <a:pt x="2741333" y="54609"/>
                </a:lnTo>
                <a:lnTo>
                  <a:pt x="2743517" y="57150"/>
                </a:lnTo>
                <a:lnTo>
                  <a:pt x="2743123" y="57150"/>
                </a:lnTo>
                <a:lnTo>
                  <a:pt x="2745155" y="59689"/>
                </a:lnTo>
                <a:lnTo>
                  <a:pt x="2744800" y="59689"/>
                </a:lnTo>
                <a:lnTo>
                  <a:pt x="2746679" y="62230"/>
                </a:lnTo>
                <a:lnTo>
                  <a:pt x="2746349" y="62230"/>
                </a:lnTo>
                <a:lnTo>
                  <a:pt x="2748076" y="64769"/>
                </a:lnTo>
                <a:lnTo>
                  <a:pt x="2747772" y="64769"/>
                </a:lnTo>
                <a:lnTo>
                  <a:pt x="2749334" y="68580"/>
                </a:lnTo>
                <a:lnTo>
                  <a:pt x="2749054" y="67309"/>
                </a:lnTo>
                <a:lnTo>
                  <a:pt x="2779242" y="67309"/>
                </a:lnTo>
                <a:lnTo>
                  <a:pt x="2778620" y="64769"/>
                </a:lnTo>
                <a:lnTo>
                  <a:pt x="2777172" y="60959"/>
                </a:lnTo>
                <a:lnTo>
                  <a:pt x="2775521" y="57150"/>
                </a:lnTo>
                <a:lnTo>
                  <a:pt x="2773667" y="52069"/>
                </a:lnTo>
                <a:lnTo>
                  <a:pt x="2771622" y="48259"/>
                </a:lnTo>
                <a:lnTo>
                  <a:pt x="2770881" y="46989"/>
                </a:lnTo>
                <a:close/>
              </a:path>
              <a:path w="2783204" h="496570">
                <a:moveTo>
                  <a:pt x="48247" y="46989"/>
                </a:moveTo>
                <a:lnTo>
                  <a:pt x="47370" y="46989"/>
                </a:lnTo>
                <a:lnTo>
                  <a:pt x="46888" y="48259"/>
                </a:lnTo>
                <a:lnTo>
                  <a:pt x="48247" y="46989"/>
                </a:lnTo>
                <a:close/>
              </a:path>
              <a:path w="2783204" h="496570">
                <a:moveTo>
                  <a:pt x="2757258" y="29209"/>
                </a:moveTo>
                <a:lnTo>
                  <a:pt x="2699804" y="29209"/>
                </a:lnTo>
                <a:lnTo>
                  <a:pt x="2703652" y="30480"/>
                </a:lnTo>
                <a:lnTo>
                  <a:pt x="2706039" y="30480"/>
                </a:lnTo>
                <a:lnTo>
                  <a:pt x="2709735" y="31750"/>
                </a:lnTo>
                <a:lnTo>
                  <a:pt x="2709062" y="31750"/>
                </a:lnTo>
                <a:lnTo>
                  <a:pt x="2712694" y="33019"/>
                </a:lnTo>
                <a:lnTo>
                  <a:pt x="2712034" y="33019"/>
                </a:lnTo>
                <a:lnTo>
                  <a:pt x="2715577" y="34289"/>
                </a:lnTo>
                <a:lnTo>
                  <a:pt x="2714929" y="34289"/>
                </a:lnTo>
                <a:lnTo>
                  <a:pt x="2718384" y="35559"/>
                </a:lnTo>
                <a:lnTo>
                  <a:pt x="2717761" y="35559"/>
                </a:lnTo>
                <a:lnTo>
                  <a:pt x="2721127" y="36830"/>
                </a:lnTo>
                <a:lnTo>
                  <a:pt x="2720517" y="36830"/>
                </a:lnTo>
                <a:lnTo>
                  <a:pt x="2723781" y="38100"/>
                </a:lnTo>
                <a:lnTo>
                  <a:pt x="2723197" y="38100"/>
                </a:lnTo>
                <a:lnTo>
                  <a:pt x="2726359" y="39369"/>
                </a:lnTo>
                <a:lnTo>
                  <a:pt x="2725788" y="39369"/>
                </a:lnTo>
                <a:lnTo>
                  <a:pt x="2728849" y="41909"/>
                </a:lnTo>
                <a:lnTo>
                  <a:pt x="2728302" y="41909"/>
                </a:lnTo>
                <a:lnTo>
                  <a:pt x="2731249" y="43180"/>
                </a:lnTo>
                <a:lnTo>
                  <a:pt x="2730728" y="43180"/>
                </a:lnTo>
                <a:lnTo>
                  <a:pt x="2733560" y="45719"/>
                </a:lnTo>
                <a:lnTo>
                  <a:pt x="2733052" y="45719"/>
                </a:lnTo>
                <a:lnTo>
                  <a:pt x="2735770" y="48259"/>
                </a:lnTo>
                <a:lnTo>
                  <a:pt x="2735287" y="46989"/>
                </a:lnTo>
                <a:lnTo>
                  <a:pt x="2770881" y="46989"/>
                </a:lnTo>
                <a:lnTo>
                  <a:pt x="2769400" y="44450"/>
                </a:lnTo>
                <a:lnTo>
                  <a:pt x="2766999" y="40639"/>
                </a:lnTo>
                <a:lnTo>
                  <a:pt x="2764421" y="36830"/>
                </a:lnTo>
                <a:lnTo>
                  <a:pt x="2761691" y="34289"/>
                </a:lnTo>
                <a:lnTo>
                  <a:pt x="2758782" y="30480"/>
                </a:lnTo>
                <a:lnTo>
                  <a:pt x="2757258" y="29209"/>
                </a:lnTo>
                <a:close/>
              </a:path>
              <a:path w="2783204" h="496570">
                <a:moveTo>
                  <a:pt x="2695168" y="0"/>
                </a:moveTo>
                <a:lnTo>
                  <a:pt x="87490" y="0"/>
                </a:lnTo>
                <a:lnTo>
                  <a:pt x="82803" y="1269"/>
                </a:lnTo>
                <a:lnTo>
                  <a:pt x="2699854" y="1269"/>
                </a:lnTo>
                <a:lnTo>
                  <a:pt x="26951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/>
              <a:t>超星学习</a:t>
            </a:r>
            <a:r>
              <a:rPr spc="-15" dirty="0"/>
              <a:t>通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807719" y="938783"/>
            <a:ext cx="3796284" cy="39944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96534" y="2170430"/>
            <a:ext cx="3067685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App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Store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/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应用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市 场</a:t>
            </a:r>
            <a:r>
              <a:rPr sz="2800" spc="6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直接搜索超星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学 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习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通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12395" rIns="0" bIns="0" rtlCol="0">
            <a:spAutoFit/>
          </a:bodyPr>
          <a:lstStyle/>
          <a:p>
            <a:pPr marL="107950" marR="195580" algn="just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手机</a:t>
            </a:r>
            <a:r>
              <a:rPr sz="1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端 </a:t>
            </a:r>
            <a:r>
              <a:rPr sz="1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登陆</a:t>
            </a:r>
            <a:r>
              <a:rPr sz="1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 </a:t>
            </a:r>
            <a:r>
              <a:rPr sz="1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习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WPS 演示</Application>
  <PresentationFormat>On-screen Show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Arial</vt:lpstr>
      <vt:lpstr>Times New Roman</vt:lpstr>
      <vt:lpstr>Calibri</vt:lpstr>
      <vt:lpstr>Arial Unicode MS</vt:lpstr>
      <vt:lpstr>Office Theme</vt:lpstr>
      <vt:lpstr>尔雅通识课</vt:lpstr>
      <vt:lpstr>选课 要点</vt:lpstr>
      <vt:lpstr>PowerPoint 演示文稿</vt:lpstr>
      <vt:lpstr>考 核 比 例</vt:lpstr>
      <vt:lpstr>登 陆 学 习</vt:lpstr>
      <vt:lpstr>学习网址： caa.fanya.chaoxing.com</vt:lpstr>
      <vt:lpstr>自己的学号</vt:lpstr>
      <vt:lpstr>PowerPoint 演示文稿</vt:lpstr>
      <vt:lpstr>超星学习通</vt:lpstr>
      <vt:lpstr>PowerPoint 演示文稿</vt:lpstr>
      <vt:lpstr>PowerPoint 演示文稿</vt:lpstr>
      <vt:lpstr>视 频 界 面</vt:lpstr>
      <vt:lpstr>PowerPoint 演示文稿</vt:lpstr>
      <vt:lpstr>PowerPoint 演示文稿</vt:lpstr>
      <vt:lpstr>作 业 界 面</vt:lpstr>
      <vt:lpstr>考 试 时 间</vt:lpstr>
      <vt:lpstr>PowerPoint 演示文稿</vt:lpstr>
      <vt:lpstr>PowerPoint 演示文稿</vt:lpstr>
      <vt:lpstr>……</vt:lpstr>
      <vt:lpstr>遇到问题？</vt:lpstr>
      <vt:lpstr>Thanks！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尔雅通识课</dc:title>
  <dc:creator/>
  <cp:lastModifiedBy>徐佳佳</cp:lastModifiedBy>
  <cp:revision>6</cp:revision>
  <dcterms:created xsi:type="dcterms:W3CDTF">2019-05-05T13:47:00Z</dcterms:created>
  <dcterms:modified xsi:type="dcterms:W3CDTF">2019-10-24T09:04:02Z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